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2" r:id="rId4"/>
    <p:sldId id="258" r:id="rId5"/>
    <p:sldId id="259" r:id="rId6"/>
    <p:sldId id="260" r:id="rId7"/>
    <p:sldId id="261" r:id="rId8"/>
    <p:sldId id="262" r:id="rId9"/>
    <p:sldId id="269" r:id="rId10"/>
    <p:sldId id="266" r:id="rId11"/>
    <p:sldId id="268" r:id="rId12"/>
    <p:sldId id="275" r:id="rId13"/>
    <p:sldId id="267" r:id="rId14"/>
    <p:sldId id="270" r:id="rId15"/>
    <p:sldId id="280" r:id="rId16"/>
    <p:sldId id="274" r:id="rId17"/>
    <p:sldId id="271" r:id="rId18"/>
    <p:sldId id="285" r:id="rId19"/>
    <p:sldId id="277" r:id="rId20"/>
    <p:sldId id="276" r:id="rId21"/>
    <p:sldId id="279" r:id="rId22"/>
    <p:sldId id="278" r:id="rId23"/>
    <p:sldId id="286" r:id="rId24"/>
    <p:sldId id="281" r:id="rId25"/>
    <p:sldId id="26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77492-CE71-DB6A-07D9-4DDDECED3104}" v="320" dt="2022-09-18T17:42:17.275"/>
    <p1510:client id="{1D00B7A7-6041-59F5-B09E-6F56E9E8EDFD}" v="2" dt="2022-09-20T17:23:57.316"/>
    <p1510:client id="{260259EF-6FF1-C5B4-61F2-6AF516E2AEFC}" v="385" dt="2022-09-19T03:30:37.745"/>
    <p1510:client id="{2BCED26A-3451-7ECD-5CA3-04B463C99EE2}" v="346" dt="2022-09-21T13:35:09.475"/>
    <p1510:client id="{2F3B6433-2490-55C2-249D-7FDB3023EC41}" v="4" dt="2022-09-18T17:36:59.608"/>
    <p1510:client id="{44B4838A-2414-C5C5-986F-D10669CFD450}" v="79" dt="2022-11-02T17:32:11.701"/>
    <p1510:client id="{5D57DDFB-4F1D-47FB-947D-BFCF5FB8B578}" v="1" dt="2022-09-18T09:26:23.821"/>
    <p1510:client id="{6F068102-B888-5430-CE57-6C8D78B771E6}" v="7" dt="2022-11-03T04:18:09.149"/>
    <p1510:client id="{856EC806-6355-4A0E-B0FE-E1F7DD288356}" v="285" dt="2022-09-18T20:43:01.676"/>
    <p1510:client id="{93FDA485-0B3F-B1B4-3F1F-DFE31802BCAD}" v="7" dt="2022-09-20T03:37:55.214"/>
    <p1510:client id="{AAD2DB88-C16A-6BB3-F9DE-A51A8119C54E}" v="262" dt="2022-09-19T13:53:27.838"/>
    <p1510:client id="{B0B8DD11-C1EE-E5AE-985F-B9A50E8045AE}" v="58" dt="2022-11-02T17:42:40.566"/>
    <p1510:client id="{B5558B08-ECDE-A8D2-BA18-F368223C8145}" v="121" dt="2022-11-03T19:24:54.009"/>
    <p1510:client id="{D0664420-5E03-33C9-4362-B25FAD1BC9E1}" v="9" dt="2022-09-20T10:39:53.360"/>
    <p1510:client id="{D96B0338-1DDB-841E-6491-81307DE53E2E}" v="45" dt="2022-09-19T03:30:20.620"/>
    <p1510:client id="{F97F732E-0FB7-5CAD-DE19-D81814BD9E2F}" v="277" dt="2022-11-04T06:50:42.896"/>
    <p1510:client id="{F9AA1FA4-6EED-4416-8CB1-D8120851AF56}" v="19" dt="2022-09-21T13:32:58.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36" autoAdjust="0"/>
  </p:normalViewPr>
  <p:slideViewPr>
    <p:cSldViewPr snapToGrid="0">
      <p:cViewPr varScale="1">
        <p:scale>
          <a:sx n="59" d="100"/>
          <a:sy n="59" d="100"/>
        </p:scale>
        <p:origin x="158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48E08-C5F6-4913-BCF4-E2AE20B5ADB0}" type="datetimeFigureOut">
              <a:rPr lang="en-IN" smtClean="0"/>
              <a:t>29-12-2022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444DC-21C5-4F7D-984C-21F576F2A6E4}" type="slidenum">
              <a:rPr lang="en-IN" smtClean="0"/>
              <a:t>‹#›</a:t>
            </a:fld>
            <a:endParaRPr lang="en-IN"/>
          </a:p>
        </p:txBody>
      </p:sp>
    </p:spTree>
    <p:extLst>
      <p:ext uri="{BB962C8B-B14F-4D97-AF65-F5344CB8AC3E}">
        <p14:creationId xmlns:p14="http://schemas.microsoft.com/office/powerpoint/2010/main" val="348135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afternoon everyone and my teammates our project title is a real time human computer interaction using hand gestures in </a:t>
            </a:r>
            <a:r>
              <a:rPr lang="en-US" baseline="0" dirty="0" err="1" smtClean="0"/>
              <a:t>openCV</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1</a:t>
            </a:fld>
            <a:endParaRPr lang="en-IN"/>
          </a:p>
        </p:txBody>
      </p:sp>
    </p:spTree>
    <p:extLst>
      <p:ext uri="{BB962C8B-B14F-4D97-AF65-F5344CB8AC3E}">
        <p14:creationId xmlns:p14="http://schemas.microsoft.com/office/powerpoint/2010/main" val="390282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 are going to discuss in today’s presentation we</a:t>
            </a:r>
            <a:r>
              <a:rPr lang="en-US" baseline="0" dirty="0" smtClean="0"/>
              <a:t> </a:t>
            </a:r>
            <a:r>
              <a:rPr lang="en-US" dirty="0" smtClean="0"/>
              <a:t>start from abstract of the project and then we go until the project plan</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2</a:t>
            </a:fld>
            <a:endParaRPr lang="en-IN"/>
          </a:p>
        </p:txBody>
      </p:sp>
    </p:spTree>
    <p:extLst>
      <p:ext uri="{BB962C8B-B14F-4D97-AF65-F5344CB8AC3E}">
        <p14:creationId xmlns:p14="http://schemas.microsoft.com/office/powerpoint/2010/main" val="258360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past ten years, new technology and devices have transformed human-computer interaction trends. HCI is how humans and computers communicate. Most computers feature a mouse and keyboard. We'll </a:t>
            </a:r>
            <a:r>
              <a:rPr lang="en-US" dirty="0" err="1" smtClean="0"/>
              <a:t>utilise</a:t>
            </a:r>
            <a:r>
              <a:rPr lang="en-US" dirty="0" smtClean="0"/>
              <a:t> computer vision to develop a virtual mouse and keyboard that reads hand motions.</a:t>
            </a:r>
          </a:p>
          <a:p>
            <a:r>
              <a:rPr lang="en-US" dirty="0" smtClean="0"/>
              <a:t>Disabled people can't </a:t>
            </a:r>
            <a:r>
              <a:rPr lang="en-US" dirty="0" err="1" smtClean="0"/>
              <a:t>utilise</a:t>
            </a:r>
            <a:r>
              <a:rPr lang="en-US" dirty="0" smtClean="0"/>
              <a:t> the computer as-is. Our project solves this. Our project is </a:t>
            </a:r>
            <a:r>
              <a:rPr lang="en-US" dirty="0" smtClean="0"/>
              <a:t>a </a:t>
            </a:r>
            <a:r>
              <a:rPr lang="en-US" dirty="0" err="1" smtClean="0"/>
              <a:t>programme</a:t>
            </a:r>
            <a:r>
              <a:rPr lang="en-US" dirty="0" smtClean="0"/>
              <a:t> that uses computer vision to implement user hand motions (gestures) in real-time to operate the mouse and keyboard. Custom gestures are </a:t>
            </a:r>
            <a:r>
              <a:rPr lang="en-US" dirty="0" err="1" smtClean="0"/>
              <a:t>utilised</a:t>
            </a:r>
            <a:r>
              <a:rPr lang="en-US" dirty="0" smtClean="0"/>
              <a:t> to do certain activities.</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3</a:t>
            </a:fld>
            <a:endParaRPr lang="en-IN"/>
          </a:p>
        </p:txBody>
      </p:sp>
    </p:spTree>
    <p:extLst>
      <p:ext uri="{BB962C8B-B14F-4D97-AF65-F5344CB8AC3E}">
        <p14:creationId xmlns:p14="http://schemas.microsoft.com/office/powerpoint/2010/main" val="3431813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computer can now identify its owner using an image-processing application.</a:t>
            </a:r>
          </a:p>
          <a:p>
            <a:r>
              <a:rPr lang="en-US" dirty="0" smtClean="0"/>
              <a:t>At this time, individuals use this vision for Face Recognition, Color Detection, Automatic Cars, etc.</a:t>
            </a:r>
          </a:p>
          <a:p>
            <a:r>
              <a:rPr lang="en-US" dirty="0" smtClean="0"/>
              <a:t>Global researchers are working to make our electronics more interactive and virtual.</a:t>
            </a:r>
          </a:p>
          <a:p>
            <a:r>
              <a:rPr lang="en-US" dirty="0" smtClean="0"/>
              <a:t>And with our project we move one-step closer towards the latest trends in computer vision</a:t>
            </a:r>
            <a:r>
              <a:rPr lang="en-US" baseline="0" dirty="0" smtClean="0"/>
              <a:t> applications.</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4</a:t>
            </a:fld>
            <a:endParaRPr lang="en-IN"/>
          </a:p>
        </p:txBody>
      </p:sp>
    </p:spTree>
    <p:extLst>
      <p:ext uri="{BB962C8B-B14F-4D97-AF65-F5344CB8AC3E}">
        <p14:creationId xmlns:p14="http://schemas.microsoft.com/office/powerpoint/2010/main" val="628046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noProof="0" dirty="0" smtClean="0">
                <a:latin typeface="Times New Roman"/>
              </a:rPr>
              <a:t>They proposed a system where hand gestures with the help of Computer vision and deep learning are used to control a media player.  They have</a:t>
            </a:r>
            <a:r>
              <a:rPr lang="en-IN" sz="1200" b="0" i="0" u="none" strike="noStrike" baseline="0" noProof="0" dirty="0" smtClean="0">
                <a:latin typeface="Times New Roman"/>
              </a:rPr>
              <a:t> created a </a:t>
            </a:r>
            <a:r>
              <a:rPr lang="en-IN" sz="1200" b="0" i="0" u="none" strike="noStrike" baseline="0" noProof="0" dirty="0" err="1" smtClean="0">
                <a:latin typeface="Times New Roman"/>
              </a:rPr>
              <a:t>datset</a:t>
            </a:r>
            <a:r>
              <a:rPr lang="en-IN" sz="1200" b="0" i="0" u="none" strike="noStrike" baseline="0" noProof="0" dirty="0" smtClean="0">
                <a:latin typeface="Times New Roman"/>
              </a:rPr>
              <a:t> of 7 gestures with 150 images each. They have also created a custom CNN arch. The major research gap we identified here is that it only works for a specific application </a:t>
            </a:r>
            <a:r>
              <a:rPr lang="en-IN" sz="1200" b="0" i="0" u="none" strike="noStrike" baseline="0" noProof="0" dirty="0" err="1" smtClean="0">
                <a:latin typeface="Times New Roman"/>
              </a:rPr>
              <a:t>ie</a:t>
            </a:r>
            <a:r>
              <a:rPr lang="en-IN" sz="1200" b="0" i="0" u="none" strike="noStrike" baseline="0" noProof="0" dirty="0" smtClean="0">
                <a:latin typeface="Times New Roman"/>
              </a:rPr>
              <a:t> it is application oriented so It works only with the media player and not others and also this application works only In the specific bounding box shown in the GUI</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10</a:t>
            </a:fld>
            <a:endParaRPr lang="en-IN"/>
          </a:p>
        </p:txBody>
      </p:sp>
    </p:spTree>
    <p:extLst>
      <p:ext uri="{BB962C8B-B14F-4D97-AF65-F5344CB8AC3E}">
        <p14:creationId xmlns:p14="http://schemas.microsoft.com/office/powerpoint/2010/main" val="43833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noProof="0" dirty="0" smtClean="0">
                <a:latin typeface="Times New Roman"/>
              </a:rPr>
              <a:t>They proposed an efficient hand typing motion recognition system for Virtual Keyboard.</a:t>
            </a:r>
            <a:r>
              <a:rPr lang="en-IN" sz="1200" b="0" i="0" u="none" strike="noStrike" baseline="0" noProof="0" dirty="0" smtClean="0">
                <a:latin typeface="Times New Roman"/>
              </a:rPr>
              <a:t> </a:t>
            </a:r>
            <a:r>
              <a:rPr lang="en-IN" sz="1200" b="0" i="0" u="none" strike="noStrike" noProof="0" dirty="0" smtClean="0">
                <a:latin typeface="Times New Roman"/>
              </a:rPr>
              <a:t>The recognition part uses motion</a:t>
            </a:r>
            <a:r>
              <a:rPr lang="en-IN" sz="1200" b="0" i="0" u="none" strike="noStrike" baseline="0" noProof="0" dirty="0" smtClean="0">
                <a:latin typeface="Times New Roman"/>
              </a:rPr>
              <a:t> history Image technique</a:t>
            </a:r>
            <a:r>
              <a:rPr lang="en-IN" sz="1200" b="0" i="0" u="none" strike="noStrike" noProof="0" dirty="0" smtClean="0">
                <a:latin typeface="Times New Roman"/>
              </a:rPr>
              <a:t> for feature extraction and classify data using vgg-16</a:t>
            </a:r>
            <a:r>
              <a:rPr lang="en-IN" sz="1200" b="0" i="0" u="none" strike="noStrike" baseline="0" noProof="0" dirty="0" smtClean="0">
                <a:latin typeface="Times New Roman"/>
              </a:rPr>
              <a:t> CNN model</a:t>
            </a:r>
            <a:r>
              <a:rPr lang="en-IN" sz="1200" b="0" i="0" u="none" strike="noStrike" noProof="0" dirty="0" smtClean="0">
                <a:latin typeface="Times New Roman"/>
              </a:rPr>
              <a:t>. </a:t>
            </a:r>
            <a:endParaRPr lang="en-US" sz="1200" dirty="0" smtClean="0">
              <a:latin typeface="Times New Roman"/>
            </a:endParaRPr>
          </a:p>
          <a:p>
            <a:r>
              <a:rPr lang="en-IN" sz="1200" b="0" i="0" u="none" strike="noStrike" baseline="0" noProof="0" dirty="0" smtClean="0">
                <a:latin typeface="Times New Roman"/>
              </a:rPr>
              <a:t>This paper has 2 models one for recognizing the touch and non touch and the other is for recognizing which finger is moving. </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11</a:t>
            </a:fld>
            <a:endParaRPr lang="en-IN"/>
          </a:p>
        </p:txBody>
      </p:sp>
    </p:spTree>
    <p:extLst>
      <p:ext uri="{BB962C8B-B14F-4D97-AF65-F5344CB8AC3E}">
        <p14:creationId xmlns:p14="http://schemas.microsoft.com/office/powerpoint/2010/main" val="420099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proposed model extracts the dynamic gesture motion regions by applying the three frame difference method, and then the motion trajectories of dynamic gestures can be extracted from these motion regions according to the calculated centroids. Finally, the improved DTW algorithm is applied for template matching to classify dynamic hand gestures</a:t>
            </a:r>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12</a:t>
            </a:fld>
            <a:endParaRPr lang="en-IN"/>
          </a:p>
        </p:txBody>
      </p:sp>
    </p:spTree>
    <p:extLst>
      <p:ext uri="{BB962C8B-B14F-4D97-AF65-F5344CB8AC3E}">
        <p14:creationId xmlns:p14="http://schemas.microsoft.com/office/powerpoint/2010/main" val="3403791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444DC-21C5-4F7D-984C-21F576F2A6E4}" type="slidenum">
              <a:rPr lang="en-IN" smtClean="0"/>
              <a:t>19</a:t>
            </a:fld>
            <a:endParaRPr lang="en-IN"/>
          </a:p>
        </p:txBody>
      </p:sp>
    </p:spTree>
    <p:extLst>
      <p:ext uri="{BB962C8B-B14F-4D97-AF65-F5344CB8AC3E}">
        <p14:creationId xmlns:p14="http://schemas.microsoft.com/office/powerpoint/2010/main" val="20328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07D9-27A6-063A-A3C8-218C9A34A4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822562-00C2-B8C4-3CB0-FC0D5D3A8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232F80-F33D-608F-9F6C-FFCDC4A806E1}"/>
              </a:ext>
            </a:extLst>
          </p:cNvPr>
          <p:cNvSpPr>
            <a:spLocks noGrp="1"/>
          </p:cNvSpPr>
          <p:nvPr>
            <p:ph type="dt" sz="half" idx="10"/>
          </p:nvPr>
        </p:nvSpPr>
        <p:spPr/>
        <p:txBody>
          <a:bodyPr/>
          <a:lstStyle/>
          <a:p>
            <a:fld id="{198FBACF-DB3C-4025-A657-65182ECCA87E}" type="datetime1">
              <a:rPr lang="en-IN" smtClean="0"/>
              <a:t>29-12-2022</a:t>
            </a:fld>
            <a:endParaRPr lang="en-IN"/>
          </a:p>
        </p:txBody>
      </p:sp>
      <p:sp>
        <p:nvSpPr>
          <p:cNvPr id="5" name="Footer Placeholder 4">
            <a:extLst>
              <a:ext uri="{FF2B5EF4-FFF2-40B4-BE49-F238E27FC236}">
                <a16:creationId xmlns:a16="http://schemas.microsoft.com/office/drawing/2014/main" id="{8433A415-EBC7-A0BC-E227-D43389A4B895}"/>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DD122407-57A6-C258-1665-F2C4753EA47B}"/>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89883001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8E76-09AB-8107-080D-286AEF4B45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4ACAE3-1D28-1E0B-E74D-6A31E7565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9E77BC-062E-C062-8B18-785D5C8542CF}"/>
              </a:ext>
            </a:extLst>
          </p:cNvPr>
          <p:cNvSpPr>
            <a:spLocks noGrp="1"/>
          </p:cNvSpPr>
          <p:nvPr>
            <p:ph type="dt" sz="half" idx="10"/>
          </p:nvPr>
        </p:nvSpPr>
        <p:spPr/>
        <p:txBody>
          <a:bodyPr/>
          <a:lstStyle/>
          <a:p>
            <a:fld id="{2A9DC120-8A47-4895-937F-B30C8F56AF6B}" type="datetime1">
              <a:rPr lang="en-IN" smtClean="0"/>
              <a:t>29-12-2022</a:t>
            </a:fld>
            <a:endParaRPr lang="en-IN"/>
          </a:p>
        </p:txBody>
      </p:sp>
      <p:sp>
        <p:nvSpPr>
          <p:cNvPr id="5" name="Footer Placeholder 4">
            <a:extLst>
              <a:ext uri="{FF2B5EF4-FFF2-40B4-BE49-F238E27FC236}">
                <a16:creationId xmlns:a16="http://schemas.microsoft.com/office/drawing/2014/main" id="{3677B523-DAF9-B060-47BD-D471E6375640}"/>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C274F735-6545-D7B0-F64E-1AFE177F36A5}"/>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161584501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B40ACD-45F7-866C-8FD8-AA02646609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F7FEC5-7B65-31AA-5683-9B26892C50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E0279E-84DB-BBA5-9275-A4E74A3ED665}"/>
              </a:ext>
            </a:extLst>
          </p:cNvPr>
          <p:cNvSpPr>
            <a:spLocks noGrp="1"/>
          </p:cNvSpPr>
          <p:nvPr>
            <p:ph type="dt" sz="half" idx="10"/>
          </p:nvPr>
        </p:nvSpPr>
        <p:spPr/>
        <p:txBody>
          <a:bodyPr/>
          <a:lstStyle/>
          <a:p>
            <a:fld id="{BBAB030F-80AE-423A-A840-77E45D50EB9A}" type="datetime1">
              <a:rPr lang="en-IN" smtClean="0"/>
              <a:t>29-12-2022</a:t>
            </a:fld>
            <a:endParaRPr lang="en-IN"/>
          </a:p>
        </p:txBody>
      </p:sp>
      <p:sp>
        <p:nvSpPr>
          <p:cNvPr id="5" name="Footer Placeholder 4">
            <a:extLst>
              <a:ext uri="{FF2B5EF4-FFF2-40B4-BE49-F238E27FC236}">
                <a16:creationId xmlns:a16="http://schemas.microsoft.com/office/drawing/2014/main" id="{1C15585B-B102-2EE1-B059-A0DB67591844}"/>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AACB7D9C-A7C7-DA71-FD1F-E33E605C8436}"/>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386738539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7FA2-0EAD-C35C-16E8-ED3F28B860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7770A7-5536-3A54-70CE-BBB43A546A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C50075-ECF4-24EB-23CE-8D58BFFE99EC}"/>
              </a:ext>
            </a:extLst>
          </p:cNvPr>
          <p:cNvSpPr>
            <a:spLocks noGrp="1"/>
          </p:cNvSpPr>
          <p:nvPr>
            <p:ph type="dt" sz="half" idx="10"/>
          </p:nvPr>
        </p:nvSpPr>
        <p:spPr/>
        <p:txBody>
          <a:bodyPr/>
          <a:lstStyle/>
          <a:p>
            <a:fld id="{D62CCF36-8F54-4228-8C9F-4F1CA5822C47}" type="datetime1">
              <a:rPr lang="en-IN" smtClean="0"/>
              <a:t>29-12-2022</a:t>
            </a:fld>
            <a:endParaRPr lang="en-IN"/>
          </a:p>
        </p:txBody>
      </p:sp>
      <p:sp>
        <p:nvSpPr>
          <p:cNvPr id="5" name="Footer Placeholder 4">
            <a:extLst>
              <a:ext uri="{FF2B5EF4-FFF2-40B4-BE49-F238E27FC236}">
                <a16:creationId xmlns:a16="http://schemas.microsoft.com/office/drawing/2014/main" id="{E5ECD0D1-E658-9BF2-412F-8A103DC5CB92}"/>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927E4E47-ED4E-A0E0-813E-53208A60189C}"/>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2941356921"/>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7C1A-B78C-7843-7B78-C0419317F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E69B53-08BB-9F24-B471-163339819B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252AFF-35F9-C2A0-586B-D3579C3FBA43}"/>
              </a:ext>
            </a:extLst>
          </p:cNvPr>
          <p:cNvSpPr>
            <a:spLocks noGrp="1"/>
          </p:cNvSpPr>
          <p:nvPr>
            <p:ph type="dt" sz="half" idx="10"/>
          </p:nvPr>
        </p:nvSpPr>
        <p:spPr/>
        <p:txBody>
          <a:bodyPr/>
          <a:lstStyle/>
          <a:p>
            <a:fld id="{BDE86305-0C93-4A09-8B55-0FF4A3631ED5}" type="datetime1">
              <a:rPr lang="en-IN" smtClean="0"/>
              <a:t>29-12-2022</a:t>
            </a:fld>
            <a:endParaRPr lang="en-IN"/>
          </a:p>
        </p:txBody>
      </p:sp>
      <p:sp>
        <p:nvSpPr>
          <p:cNvPr id="5" name="Footer Placeholder 4">
            <a:extLst>
              <a:ext uri="{FF2B5EF4-FFF2-40B4-BE49-F238E27FC236}">
                <a16:creationId xmlns:a16="http://schemas.microsoft.com/office/drawing/2014/main" id="{E466BBB3-1536-C845-05E7-6A09BE2E5E8C}"/>
              </a:ext>
            </a:extLst>
          </p:cNvPr>
          <p:cNvSpPr>
            <a:spLocks noGrp="1"/>
          </p:cNvSpPr>
          <p:nvPr>
            <p:ph type="ftr" sz="quarter" idx="11"/>
          </p:nvPr>
        </p:nvSpPr>
        <p:spPr/>
        <p:txBody>
          <a:bodyPr/>
          <a:lstStyle/>
          <a:p>
            <a:r>
              <a:rPr lang="en-IN"/>
              <a:t>05-11-2022</a:t>
            </a:r>
          </a:p>
        </p:txBody>
      </p:sp>
      <p:sp>
        <p:nvSpPr>
          <p:cNvPr id="6" name="Slide Number Placeholder 5">
            <a:extLst>
              <a:ext uri="{FF2B5EF4-FFF2-40B4-BE49-F238E27FC236}">
                <a16:creationId xmlns:a16="http://schemas.microsoft.com/office/drawing/2014/main" id="{55567B06-E1C6-7251-F21F-375FB45873CF}"/>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428254239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E936-3ECA-38C6-0748-F5EC827D02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9F4DE3-8F4F-5FCE-529B-403EAF723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27E899-94C7-D844-BC96-8D7CDEE01A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C54CE2-EE97-8A8B-6952-EA5B3AC7D176}"/>
              </a:ext>
            </a:extLst>
          </p:cNvPr>
          <p:cNvSpPr>
            <a:spLocks noGrp="1"/>
          </p:cNvSpPr>
          <p:nvPr>
            <p:ph type="dt" sz="half" idx="10"/>
          </p:nvPr>
        </p:nvSpPr>
        <p:spPr/>
        <p:txBody>
          <a:bodyPr/>
          <a:lstStyle/>
          <a:p>
            <a:fld id="{866C012C-ED5F-450D-BB19-250305764304}" type="datetime1">
              <a:rPr lang="en-IN" smtClean="0"/>
              <a:t>29-12-2022</a:t>
            </a:fld>
            <a:endParaRPr lang="en-IN"/>
          </a:p>
        </p:txBody>
      </p:sp>
      <p:sp>
        <p:nvSpPr>
          <p:cNvPr id="6" name="Footer Placeholder 5">
            <a:extLst>
              <a:ext uri="{FF2B5EF4-FFF2-40B4-BE49-F238E27FC236}">
                <a16:creationId xmlns:a16="http://schemas.microsoft.com/office/drawing/2014/main" id="{B7F8EF28-ED2B-FDC1-701F-4773A98F50BA}"/>
              </a:ext>
            </a:extLst>
          </p:cNvPr>
          <p:cNvSpPr>
            <a:spLocks noGrp="1"/>
          </p:cNvSpPr>
          <p:nvPr>
            <p:ph type="ftr" sz="quarter" idx="11"/>
          </p:nvPr>
        </p:nvSpPr>
        <p:spPr/>
        <p:txBody>
          <a:bodyPr/>
          <a:lstStyle/>
          <a:p>
            <a:r>
              <a:rPr lang="en-IN"/>
              <a:t>05-11-2022</a:t>
            </a:r>
          </a:p>
        </p:txBody>
      </p:sp>
      <p:sp>
        <p:nvSpPr>
          <p:cNvPr id="7" name="Slide Number Placeholder 6">
            <a:extLst>
              <a:ext uri="{FF2B5EF4-FFF2-40B4-BE49-F238E27FC236}">
                <a16:creationId xmlns:a16="http://schemas.microsoft.com/office/drawing/2014/main" id="{213A9D50-C71F-4D8E-1F52-7AB753CAD0A7}"/>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327247349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EF77-B1B1-AC41-CD89-05A11218064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E08C18-0C17-739B-50BC-557DBEFBD7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376881-AD0B-AFF5-FF09-A07151BF0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3E8BA1-2FE1-5C7D-3EA3-B322F9F5CF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ACF211-9D4F-9D43-B7EB-A83911B74D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7A885F-3B1E-AD78-38C0-14E1012DD640}"/>
              </a:ext>
            </a:extLst>
          </p:cNvPr>
          <p:cNvSpPr>
            <a:spLocks noGrp="1"/>
          </p:cNvSpPr>
          <p:nvPr>
            <p:ph type="dt" sz="half" idx="10"/>
          </p:nvPr>
        </p:nvSpPr>
        <p:spPr/>
        <p:txBody>
          <a:bodyPr/>
          <a:lstStyle/>
          <a:p>
            <a:fld id="{F000FC64-7BE2-4482-8827-F18B6786DAEE}" type="datetime1">
              <a:rPr lang="en-IN" smtClean="0"/>
              <a:t>29-12-2022</a:t>
            </a:fld>
            <a:endParaRPr lang="en-IN"/>
          </a:p>
        </p:txBody>
      </p:sp>
      <p:sp>
        <p:nvSpPr>
          <p:cNvPr id="8" name="Footer Placeholder 7">
            <a:extLst>
              <a:ext uri="{FF2B5EF4-FFF2-40B4-BE49-F238E27FC236}">
                <a16:creationId xmlns:a16="http://schemas.microsoft.com/office/drawing/2014/main" id="{1D0F99A1-ABBB-4E5B-EDAC-FC46BF5BBE85}"/>
              </a:ext>
            </a:extLst>
          </p:cNvPr>
          <p:cNvSpPr>
            <a:spLocks noGrp="1"/>
          </p:cNvSpPr>
          <p:nvPr>
            <p:ph type="ftr" sz="quarter" idx="11"/>
          </p:nvPr>
        </p:nvSpPr>
        <p:spPr/>
        <p:txBody>
          <a:bodyPr/>
          <a:lstStyle/>
          <a:p>
            <a:r>
              <a:rPr lang="en-IN"/>
              <a:t>05-11-2022</a:t>
            </a:r>
          </a:p>
        </p:txBody>
      </p:sp>
      <p:sp>
        <p:nvSpPr>
          <p:cNvPr id="9" name="Slide Number Placeholder 8">
            <a:extLst>
              <a:ext uri="{FF2B5EF4-FFF2-40B4-BE49-F238E27FC236}">
                <a16:creationId xmlns:a16="http://schemas.microsoft.com/office/drawing/2014/main" id="{F7720DF8-A953-C6AD-563A-1D1C13AC5049}"/>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43035688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5BF3A-EABD-07C3-8EE9-5DE279A5EF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D6BB8AA-612F-17E6-7B5C-7C3F26111847}"/>
              </a:ext>
            </a:extLst>
          </p:cNvPr>
          <p:cNvSpPr>
            <a:spLocks noGrp="1"/>
          </p:cNvSpPr>
          <p:nvPr>
            <p:ph type="dt" sz="half" idx="10"/>
          </p:nvPr>
        </p:nvSpPr>
        <p:spPr/>
        <p:txBody>
          <a:bodyPr/>
          <a:lstStyle/>
          <a:p>
            <a:fld id="{2594F94B-375F-481E-99EC-D6B9C14DBF08}" type="datetime1">
              <a:rPr lang="en-IN" smtClean="0"/>
              <a:t>29-12-2022</a:t>
            </a:fld>
            <a:endParaRPr lang="en-IN"/>
          </a:p>
        </p:txBody>
      </p:sp>
      <p:sp>
        <p:nvSpPr>
          <p:cNvPr id="4" name="Footer Placeholder 3">
            <a:extLst>
              <a:ext uri="{FF2B5EF4-FFF2-40B4-BE49-F238E27FC236}">
                <a16:creationId xmlns:a16="http://schemas.microsoft.com/office/drawing/2014/main" id="{16DC0687-63A4-523A-3CBF-0D43ADA864E7}"/>
              </a:ext>
            </a:extLst>
          </p:cNvPr>
          <p:cNvSpPr>
            <a:spLocks noGrp="1"/>
          </p:cNvSpPr>
          <p:nvPr>
            <p:ph type="ftr" sz="quarter" idx="11"/>
          </p:nvPr>
        </p:nvSpPr>
        <p:spPr/>
        <p:txBody>
          <a:bodyPr/>
          <a:lstStyle/>
          <a:p>
            <a:r>
              <a:rPr lang="en-IN"/>
              <a:t>05-11-2022</a:t>
            </a:r>
          </a:p>
        </p:txBody>
      </p:sp>
      <p:sp>
        <p:nvSpPr>
          <p:cNvPr id="5" name="Slide Number Placeholder 4">
            <a:extLst>
              <a:ext uri="{FF2B5EF4-FFF2-40B4-BE49-F238E27FC236}">
                <a16:creationId xmlns:a16="http://schemas.microsoft.com/office/drawing/2014/main" id="{1154CC3E-FD1F-1E74-E1FB-88316BBFEFD5}"/>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240725485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BACE54-4738-C135-8C49-570DC30AF950}"/>
              </a:ext>
            </a:extLst>
          </p:cNvPr>
          <p:cNvSpPr>
            <a:spLocks noGrp="1"/>
          </p:cNvSpPr>
          <p:nvPr>
            <p:ph type="dt" sz="half" idx="10"/>
          </p:nvPr>
        </p:nvSpPr>
        <p:spPr/>
        <p:txBody>
          <a:bodyPr/>
          <a:lstStyle/>
          <a:p>
            <a:fld id="{74D7623C-21DA-4D78-93B0-153E9AC44F8B}" type="datetime1">
              <a:rPr lang="en-IN" smtClean="0"/>
              <a:t>29-12-2022</a:t>
            </a:fld>
            <a:endParaRPr lang="en-IN"/>
          </a:p>
        </p:txBody>
      </p:sp>
      <p:sp>
        <p:nvSpPr>
          <p:cNvPr id="3" name="Footer Placeholder 2">
            <a:extLst>
              <a:ext uri="{FF2B5EF4-FFF2-40B4-BE49-F238E27FC236}">
                <a16:creationId xmlns:a16="http://schemas.microsoft.com/office/drawing/2014/main" id="{2F3AFCCE-B906-6B50-3E8F-42FABEB668A8}"/>
              </a:ext>
            </a:extLst>
          </p:cNvPr>
          <p:cNvSpPr>
            <a:spLocks noGrp="1"/>
          </p:cNvSpPr>
          <p:nvPr>
            <p:ph type="ftr" sz="quarter" idx="11"/>
          </p:nvPr>
        </p:nvSpPr>
        <p:spPr/>
        <p:txBody>
          <a:bodyPr/>
          <a:lstStyle/>
          <a:p>
            <a:r>
              <a:rPr lang="en-IN"/>
              <a:t>05-11-2022</a:t>
            </a:r>
          </a:p>
        </p:txBody>
      </p:sp>
      <p:sp>
        <p:nvSpPr>
          <p:cNvPr id="4" name="Slide Number Placeholder 3">
            <a:extLst>
              <a:ext uri="{FF2B5EF4-FFF2-40B4-BE49-F238E27FC236}">
                <a16:creationId xmlns:a16="http://schemas.microsoft.com/office/drawing/2014/main" id="{22ADDCE9-E9EE-2050-8039-8102CF052968}"/>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137895625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6807-BEE5-6B5D-0BBE-C13CBC646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303AA4E-8646-79C0-3BED-2FC054851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6CA31C-2D0D-B7A0-87E8-F734C2A02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D095C-000A-1E65-EF9B-C6814AC15A98}"/>
              </a:ext>
            </a:extLst>
          </p:cNvPr>
          <p:cNvSpPr>
            <a:spLocks noGrp="1"/>
          </p:cNvSpPr>
          <p:nvPr>
            <p:ph type="dt" sz="half" idx="10"/>
          </p:nvPr>
        </p:nvSpPr>
        <p:spPr/>
        <p:txBody>
          <a:bodyPr/>
          <a:lstStyle/>
          <a:p>
            <a:fld id="{D8E5E533-C643-423D-87C8-E1AC88269425}" type="datetime1">
              <a:rPr lang="en-IN" smtClean="0"/>
              <a:t>29-12-2022</a:t>
            </a:fld>
            <a:endParaRPr lang="en-IN"/>
          </a:p>
        </p:txBody>
      </p:sp>
      <p:sp>
        <p:nvSpPr>
          <p:cNvPr id="6" name="Footer Placeholder 5">
            <a:extLst>
              <a:ext uri="{FF2B5EF4-FFF2-40B4-BE49-F238E27FC236}">
                <a16:creationId xmlns:a16="http://schemas.microsoft.com/office/drawing/2014/main" id="{08106174-9EF7-52A2-971F-2BA9B04F4260}"/>
              </a:ext>
            </a:extLst>
          </p:cNvPr>
          <p:cNvSpPr>
            <a:spLocks noGrp="1"/>
          </p:cNvSpPr>
          <p:nvPr>
            <p:ph type="ftr" sz="quarter" idx="11"/>
          </p:nvPr>
        </p:nvSpPr>
        <p:spPr/>
        <p:txBody>
          <a:bodyPr/>
          <a:lstStyle/>
          <a:p>
            <a:r>
              <a:rPr lang="en-IN"/>
              <a:t>05-11-2022</a:t>
            </a:r>
          </a:p>
        </p:txBody>
      </p:sp>
      <p:sp>
        <p:nvSpPr>
          <p:cNvPr id="7" name="Slide Number Placeholder 6">
            <a:extLst>
              <a:ext uri="{FF2B5EF4-FFF2-40B4-BE49-F238E27FC236}">
                <a16:creationId xmlns:a16="http://schemas.microsoft.com/office/drawing/2014/main" id="{49CD84FA-3767-0AB2-C353-C356F87E3372}"/>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73146937"/>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1250-F5FC-4FE3-A2FF-A6BBAF4815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052C59-5A39-F433-EBB5-F002D8FD4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1430A7-C176-69CD-9506-C3F1235876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5DA2B8-6719-62A9-48A9-17C96413BBAA}"/>
              </a:ext>
            </a:extLst>
          </p:cNvPr>
          <p:cNvSpPr>
            <a:spLocks noGrp="1"/>
          </p:cNvSpPr>
          <p:nvPr>
            <p:ph type="dt" sz="half" idx="10"/>
          </p:nvPr>
        </p:nvSpPr>
        <p:spPr/>
        <p:txBody>
          <a:bodyPr/>
          <a:lstStyle/>
          <a:p>
            <a:fld id="{30416F61-E5D6-4012-A31D-F28964F9A16C}" type="datetime1">
              <a:rPr lang="en-IN" smtClean="0"/>
              <a:t>29-12-2022</a:t>
            </a:fld>
            <a:endParaRPr lang="en-IN"/>
          </a:p>
        </p:txBody>
      </p:sp>
      <p:sp>
        <p:nvSpPr>
          <p:cNvPr id="6" name="Footer Placeholder 5">
            <a:extLst>
              <a:ext uri="{FF2B5EF4-FFF2-40B4-BE49-F238E27FC236}">
                <a16:creationId xmlns:a16="http://schemas.microsoft.com/office/drawing/2014/main" id="{F3069F80-097A-C3AD-D2AA-F52267B42455}"/>
              </a:ext>
            </a:extLst>
          </p:cNvPr>
          <p:cNvSpPr>
            <a:spLocks noGrp="1"/>
          </p:cNvSpPr>
          <p:nvPr>
            <p:ph type="ftr" sz="quarter" idx="11"/>
          </p:nvPr>
        </p:nvSpPr>
        <p:spPr/>
        <p:txBody>
          <a:bodyPr/>
          <a:lstStyle/>
          <a:p>
            <a:r>
              <a:rPr lang="en-IN"/>
              <a:t>05-11-2022</a:t>
            </a:r>
          </a:p>
        </p:txBody>
      </p:sp>
      <p:sp>
        <p:nvSpPr>
          <p:cNvPr id="7" name="Slide Number Placeholder 6">
            <a:extLst>
              <a:ext uri="{FF2B5EF4-FFF2-40B4-BE49-F238E27FC236}">
                <a16:creationId xmlns:a16="http://schemas.microsoft.com/office/drawing/2014/main" id="{BB0B372A-1B01-9C3E-F9D5-D6D80778D98B}"/>
              </a:ext>
            </a:extLst>
          </p:cNvPr>
          <p:cNvSpPr>
            <a:spLocks noGrp="1"/>
          </p:cNvSpPr>
          <p:nvPr>
            <p:ph type="sldNum" sz="quarter" idx="12"/>
          </p:nvPr>
        </p:nvSpPr>
        <p:spPr/>
        <p:txBody>
          <a:bodyPr/>
          <a:lstStyle/>
          <a:p>
            <a:fld id="{3DE82C6F-0FAC-4804-A75F-EAF5CBB8FE58}" type="slidenum">
              <a:rPr lang="en-IN" smtClean="0"/>
              <a:t>‹#›</a:t>
            </a:fld>
            <a:endParaRPr lang="en-IN"/>
          </a:p>
        </p:txBody>
      </p:sp>
    </p:spTree>
    <p:extLst>
      <p:ext uri="{BB962C8B-B14F-4D97-AF65-F5344CB8AC3E}">
        <p14:creationId xmlns:p14="http://schemas.microsoft.com/office/powerpoint/2010/main" val="306515518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120378-54EA-659D-AB57-9670CBD65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426D16-249A-D58E-66A1-158DC87B8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1278D-5294-10CB-80D5-76FCF0CF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B4CB0-2951-47C4-A8B9-8AA68B3D97B2}" type="datetime1">
              <a:rPr lang="en-IN" smtClean="0"/>
              <a:t>29-12-2022</a:t>
            </a:fld>
            <a:endParaRPr lang="en-IN"/>
          </a:p>
        </p:txBody>
      </p:sp>
      <p:sp>
        <p:nvSpPr>
          <p:cNvPr id="5" name="Footer Placeholder 4">
            <a:extLst>
              <a:ext uri="{FF2B5EF4-FFF2-40B4-BE49-F238E27FC236}">
                <a16:creationId xmlns:a16="http://schemas.microsoft.com/office/drawing/2014/main" id="{352707C0-7FDA-6C9F-341D-B2F631019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05-11-2022</a:t>
            </a:r>
          </a:p>
        </p:txBody>
      </p:sp>
      <p:sp>
        <p:nvSpPr>
          <p:cNvPr id="6" name="Slide Number Placeholder 5">
            <a:extLst>
              <a:ext uri="{FF2B5EF4-FFF2-40B4-BE49-F238E27FC236}">
                <a16:creationId xmlns:a16="http://schemas.microsoft.com/office/drawing/2014/main" id="{C2AD9F7B-9815-EFCC-17B0-BE46D3855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E82C6F-0FAC-4804-A75F-EAF5CBB8FE58}" type="slidenum">
              <a:rPr lang="en-IN" smtClean="0"/>
              <a:t>‹#›</a:t>
            </a:fld>
            <a:endParaRPr lang="en-IN"/>
          </a:p>
        </p:txBody>
      </p:sp>
    </p:spTree>
    <p:extLst>
      <p:ext uri="{BB962C8B-B14F-4D97-AF65-F5344CB8AC3E}">
        <p14:creationId xmlns:p14="http://schemas.microsoft.com/office/powerpoint/2010/main" val="101456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AF4F2-2C7E-286B-CB3F-8A31591451BF}"/>
              </a:ext>
            </a:extLst>
          </p:cNvPr>
          <p:cNvSpPr>
            <a:spLocks noGrp="1"/>
          </p:cNvSpPr>
          <p:nvPr>
            <p:ph type="ctrTitle"/>
          </p:nvPr>
        </p:nvSpPr>
        <p:spPr>
          <a:xfrm>
            <a:off x="1523998" y="1324807"/>
            <a:ext cx="9144000" cy="1115555"/>
          </a:xfrm>
        </p:spPr>
        <p:txBody>
          <a:bodyPr>
            <a:normAutofit/>
          </a:bodyPr>
          <a:lstStyle/>
          <a:p>
            <a:r>
              <a:rPr lang="en-US" sz="2800" b="1" dirty="0">
                <a:latin typeface="Times New Roman"/>
                <a:ea typeface="+mj-lt"/>
                <a:cs typeface="+mj-lt"/>
              </a:rPr>
              <a:t>A Real-Time Human Computer Interaction using Hand Gestures in OpenCV</a:t>
            </a:r>
          </a:p>
        </p:txBody>
      </p:sp>
      <p:sp>
        <p:nvSpPr>
          <p:cNvPr id="3" name="Subtitle 2">
            <a:extLst>
              <a:ext uri="{FF2B5EF4-FFF2-40B4-BE49-F238E27FC236}">
                <a16:creationId xmlns:a16="http://schemas.microsoft.com/office/drawing/2014/main" id="{E15F6088-3A54-68EB-8DE0-5DCCA966CBCF}"/>
              </a:ext>
            </a:extLst>
          </p:cNvPr>
          <p:cNvSpPr>
            <a:spLocks noGrp="1"/>
          </p:cNvSpPr>
          <p:nvPr>
            <p:ph type="subTitle" idx="1"/>
          </p:nvPr>
        </p:nvSpPr>
        <p:spPr>
          <a:xfrm>
            <a:off x="263951" y="2490194"/>
            <a:ext cx="11774078" cy="3882845"/>
          </a:xfrm>
        </p:spPr>
        <p:txBody>
          <a:bodyPr vert="horz" lIns="91440" tIns="45720" rIns="91440" bIns="45720" rtlCol="0" anchor="t">
            <a:normAutofit lnSpcReduction="10000"/>
          </a:bodyPr>
          <a:lstStyle/>
          <a:p>
            <a:r>
              <a:rPr lang="en-US" b="1" dirty="0">
                <a:latin typeface="Times New Roman"/>
                <a:cs typeface="Times New Roman"/>
              </a:rPr>
              <a:t>Group Number – 10</a:t>
            </a:r>
          </a:p>
          <a:p>
            <a:r>
              <a:rPr lang="en-US" b="1" dirty="0">
                <a:latin typeface="Times New Roman"/>
                <a:cs typeface="Times New Roman"/>
              </a:rPr>
              <a:t>Name 			 Registration Number</a:t>
            </a:r>
            <a:r>
              <a:rPr lang="en-US" dirty="0">
                <a:latin typeface="Times New Roman"/>
                <a:cs typeface="Times New Roman"/>
              </a:rPr>
              <a:t> </a:t>
            </a:r>
            <a:endParaRPr lang="en-US" dirty="0">
              <a:latin typeface="Times New Roman" panose="02020603050405020304" pitchFamily="18" charset="0"/>
              <a:cs typeface="Times New Roman" panose="02020603050405020304" pitchFamily="18" charset="0"/>
            </a:endParaRPr>
          </a:p>
          <a:p>
            <a:pPr algn="l"/>
            <a:r>
              <a:rPr lang="en-IN" dirty="0">
                <a:latin typeface="Times New Roman"/>
                <a:cs typeface="Times New Roman"/>
              </a:rPr>
              <a:t>		            1. K. Vishnu </a:t>
            </a:r>
            <a:r>
              <a:rPr lang="en-IN" dirty="0" err="1">
                <a:latin typeface="Times New Roman"/>
                <a:cs typeface="Times New Roman"/>
              </a:rPr>
              <a:t>Sainadh</a:t>
            </a:r>
            <a:r>
              <a:rPr lang="en-IN" dirty="0">
                <a:latin typeface="Times New Roman"/>
                <a:cs typeface="Times New Roman"/>
              </a:rPr>
              <a:t>	     BL.EN.U4AIE19028</a:t>
            </a:r>
          </a:p>
          <a:p>
            <a:pPr algn="l"/>
            <a:r>
              <a:rPr lang="en-IN" dirty="0">
                <a:latin typeface="Times New Roman"/>
                <a:cs typeface="Times New Roman"/>
              </a:rPr>
              <a:t>			2. K. Satwik 		     BL.EN.U4AIE19034</a:t>
            </a:r>
          </a:p>
          <a:p>
            <a:pPr algn="l"/>
            <a:r>
              <a:rPr lang="en-IN" dirty="0">
                <a:latin typeface="Times New Roman"/>
                <a:cs typeface="Times New Roman"/>
              </a:rPr>
              <a:t>			3. V. </a:t>
            </a:r>
            <a:r>
              <a:rPr lang="en-IN" dirty="0" err="1">
                <a:latin typeface="Times New Roman"/>
                <a:cs typeface="Times New Roman"/>
              </a:rPr>
              <a:t>Ashrith</a:t>
            </a:r>
            <a:r>
              <a:rPr lang="en-IN" dirty="0">
                <a:latin typeface="Times New Roman"/>
                <a:cs typeface="Times New Roman"/>
              </a:rPr>
              <a:t> 		     BL.EN.U4AIE19066</a:t>
            </a:r>
          </a:p>
          <a:p>
            <a:pPr algn="l"/>
            <a:endParaRPr lang="en-IN" dirty="0">
              <a:latin typeface="Times New Roman" panose="02020603050405020304" pitchFamily="18" charset="0"/>
              <a:cs typeface="Times New Roman" panose="02020603050405020304" pitchFamily="18" charset="0"/>
            </a:endParaRPr>
          </a:p>
          <a:p>
            <a:r>
              <a:rPr lang="en-IN" dirty="0">
                <a:latin typeface="Times New Roman"/>
                <a:cs typeface="Times New Roman"/>
              </a:rPr>
              <a:t>Guide Name: </a:t>
            </a:r>
            <a:r>
              <a:rPr lang="en-IN" dirty="0" err="1">
                <a:latin typeface="Times New Roman"/>
                <a:cs typeface="Times New Roman"/>
              </a:rPr>
              <a:t>Niranjan</a:t>
            </a:r>
            <a:r>
              <a:rPr lang="en-IN" dirty="0">
                <a:latin typeface="Times New Roman"/>
                <a:cs typeface="Times New Roman"/>
              </a:rPr>
              <a:t> D K</a:t>
            </a:r>
          </a:p>
          <a:p>
            <a:r>
              <a:rPr lang="en-IN" dirty="0">
                <a:latin typeface="Times New Roman"/>
                <a:cs typeface="Times New Roman"/>
              </a:rPr>
              <a:t>Designation: Lecturer</a:t>
            </a:r>
          </a:p>
          <a:p>
            <a:r>
              <a:rPr lang="en-IN" dirty="0">
                <a:latin typeface="Times New Roman"/>
                <a:cs typeface="Times New Roman"/>
              </a:rPr>
              <a:t>Department of CSE, ASC, Bangalore</a:t>
            </a:r>
          </a:p>
        </p:txBody>
      </p:sp>
      <p:sp>
        <p:nvSpPr>
          <p:cNvPr id="4" name="TextBox 3">
            <a:extLst>
              <a:ext uri="{FF2B5EF4-FFF2-40B4-BE49-F238E27FC236}">
                <a16:creationId xmlns:a16="http://schemas.microsoft.com/office/drawing/2014/main" id="{6360274A-2057-2D24-0562-4123ECBA6238}"/>
              </a:ext>
            </a:extLst>
          </p:cNvPr>
          <p:cNvSpPr txBox="1"/>
          <p:nvPr/>
        </p:nvSpPr>
        <p:spPr>
          <a:xfrm>
            <a:off x="2551521" y="355098"/>
            <a:ext cx="7088957" cy="707886"/>
          </a:xfrm>
          <a:prstGeom prst="rect">
            <a:avLst/>
          </a:prstGeom>
          <a:noFill/>
        </p:spPr>
        <p:txBody>
          <a:bodyPr wrap="square" lIns="91440" tIns="45720" rIns="91440" bIns="45720" rtlCol="0" anchor="t">
            <a:spAutoFit/>
          </a:bodyPr>
          <a:lstStyle/>
          <a:p>
            <a:pPr algn="ctr"/>
            <a:r>
              <a:rPr lang="en-US" sz="2000" b="1">
                <a:latin typeface="Times New Roman"/>
                <a:cs typeface="Times New Roman"/>
              </a:rPr>
              <a:t>Amrita School of Computing, Bangalore Campus</a:t>
            </a:r>
            <a:endParaRPr lang="en-IN" sz="2000" b="1">
              <a:latin typeface="Times New Roman"/>
              <a:cs typeface="Times New Roman"/>
            </a:endParaRPr>
          </a:p>
          <a:p>
            <a:pPr algn="ctr"/>
            <a:r>
              <a:rPr lang="en-US" sz="2000" b="1">
                <a:latin typeface="Times New Roman"/>
                <a:cs typeface="Times New Roman"/>
              </a:rPr>
              <a:t>Department of Computer Science and Engineering</a:t>
            </a:r>
          </a:p>
        </p:txBody>
      </p:sp>
      <p:sp>
        <p:nvSpPr>
          <p:cNvPr id="5" name="TextBox 4">
            <a:extLst>
              <a:ext uri="{FF2B5EF4-FFF2-40B4-BE49-F238E27FC236}">
                <a16:creationId xmlns:a16="http://schemas.microsoft.com/office/drawing/2014/main" id="{4A0CFDDE-11FF-A222-9067-D405DEE1C4CC}"/>
              </a:ext>
            </a:extLst>
          </p:cNvPr>
          <p:cNvSpPr txBox="1"/>
          <p:nvPr/>
        </p:nvSpPr>
        <p:spPr>
          <a:xfrm>
            <a:off x="3513054" y="1228380"/>
            <a:ext cx="5165889" cy="400110"/>
          </a:xfrm>
          <a:prstGeom prst="rect">
            <a:avLst/>
          </a:prstGeom>
          <a:noFill/>
        </p:spPr>
        <p:txBody>
          <a:bodyPr wrap="square" rtlCol="0">
            <a:spAutoFit/>
          </a:bodyPr>
          <a:lstStyle/>
          <a:p>
            <a:pPr algn="ctr"/>
            <a:r>
              <a:rPr lang="en-US" sz="2000" b="1">
                <a:latin typeface="Times New Roman" panose="02020603050405020304" pitchFamily="18" charset="0"/>
                <a:cs typeface="Times New Roman" panose="02020603050405020304" pitchFamily="18" charset="0"/>
              </a:rPr>
              <a:t>21AIE495 – Project Phase – 1 </a:t>
            </a:r>
            <a:endParaRPr lang="en-IN" sz="2000" b="1">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99422099-B3EE-A645-057D-DFCBF543B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AA0079FC-2616-4FB3-9729-2D7AFF281B29}"/>
              </a:ext>
            </a:extLst>
          </p:cNvPr>
          <p:cNvSpPr>
            <a:spLocks noGrp="1"/>
          </p:cNvSpPr>
          <p:nvPr>
            <p:ph type="sldNum" sz="quarter" idx="12"/>
          </p:nvPr>
        </p:nvSpPr>
        <p:spPr/>
        <p:txBody>
          <a:bodyPr/>
          <a:lstStyle/>
          <a:p>
            <a:fld id="{3DE82C6F-0FAC-4804-A75F-EAF5CBB8FE58}" type="slidenum">
              <a:rPr lang="en-IN" smtClean="0"/>
              <a:t>1</a:t>
            </a:fld>
            <a:endParaRPr lang="en-IN"/>
          </a:p>
        </p:txBody>
      </p:sp>
      <p:sp>
        <p:nvSpPr>
          <p:cNvPr id="8" name="Footer Placeholder 7">
            <a:extLst>
              <a:ext uri="{FF2B5EF4-FFF2-40B4-BE49-F238E27FC236}">
                <a16:creationId xmlns:a16="http://schemas.microsoft.com/office/drawing/2014/main" id="{9533BA59-A4A3-9DDA-41B5-AA00981B1873}"/>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521620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1889007964"/>
              </p:ext>
            </p:extLst>
          </p:nvPr>
        </p:nvGraphicFramePr>
        <p:xfrm>
          <a:off x="838200" y="1685925"/>
          <a:ext cx="10515600" cy="457708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628900">
                  <a:extLst>
                    <a:ext uri="{9D8B030D-6E8A-4147-A177-3AD203B41FA5}">
                      <a16:colId xmlns:a16="http://schemas.microsoft.com/office/drawing/2014/main" val="2763362741"/>
                    </a:ext>
                  </a:extLst>
                </a:gridCol>
                <a:gridCol w="2628900">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a:latin typeface="Times New Roman"/>
                        </a:rPr>
                        <a:t>Paper Title</a:t>
                      </a:r>
                      <a:endParaRPr lang="en-IN">
                        <a:latin typeface="Times New Roman"/>
                      </a:endParaRPr>
                    </a:p>
                  </a:txBody>
                  <a:tcPr/>
                </a:tc>
                <a:tc>
                  <a:txBody>
                    <a:bodyPr/>
                    <a:lstStyle/>
                    <a:p>
                      <a:pPr algn="ctr"/>
                      <a:r>
                        <a:rPr lang="en-US">
                          <a:latin typeface="Times New Roman"/>
                        </a:rPr>
                        <a:t>Author</a:t>
                      </a:r>
                      <a:endParaRPr lang="en-IN">
                        <a:latin typeface="Times New Roman"/>
                      </a:endParaRPr>
                    </a:p>
                  </a:txBody>
                  <a:tcPr/>
                </a:tc>
                <a:tc>
                  <a:txBody>
                    <a:bodyPr/>
                    <a:lstStyle/>
                    <a:p>
                      <a:pPr algn="ctr"/>
                      <a:r>
                        <a:rPr lang="en-US">
                          <a:latin typeface="Times New Roman"/>
                        </a:rPr>
                        <a:t>Description</a:t>
                      </a:r>
                      <a:endParaRPr lang="en-IN">
                        <a:latin typeface="Times New Roman"/>
                      </a:endParaRPr>
                    </a:p>
                  </a:txBody>
                  <a:tcPr/>
                </a:tc>
                <a:tc>
                  <a:txBody>
                    <a:bodyPr/>
                    <a:lstStyle/>
                    <a:p>
                      <a:pPr algn="ctr"/>
                      <a:r>
                        <a:rPr lang="en-US">
                          <a:latin typeface="Times New Roman"/>
                        </a:rPr>
                        <a:t>Gaps</a:t>
                      </a:r>
                      <a:endParaRPr lang="en-IN">
                        <a:latin typeface="Times New Roman"/>
                      </a:endParaRPr>
                    </a:p>
                  </a:txBody>
                  <a:tcPr/>
                </a:tc>
                <a:extLst>
                  <a:ext uri="{0D108BD9-81ED-4DB2-BD59-A6C34878D82A}">
                    <a16:rowId xmlns:a16="http://schemas.microsoft.com/office/drawing/2014/main" val="3741300067"/>
                  </a:ext>
                </a:extLst>
              </a:tr>
              <a:tr h="370840">
                <a:tc>
                  <a:txBody>
                    <a:bodyPr/>
                    <a:lstStyle/>
                    <a:p>
                      <a:pPr lvl="0" algn="ctr">
                        <a:buNone/>
                      </a:pPr>
                      <a:r>
                        <a:rPr lang="en-IN" sz="1800" b="0" i="0" u="none" strike="noStrike" noProof="0" dirty="0">
                          <a:latin typeface="Times New Roman"/>
                        </a:rPr>
                        <a:t>Controlling Media Player with Hand Gestures using Convolutional Neural Network</a:t>
                      </a:r>
                      <a:endParaRPr lang="en-IN" sz="1800" b="0" i="0" u="none" strike="noStrike" noProof="0" dirty="0"/>
                    </a:p>
                    <a:p>
                      <a:pPr lvl="0" algn="ctr">
                        <a:buNone/>
                      </a:pPr>
                      <a:endParaRPr lang="en-US" sz="1800" b="0" i="0" u="none" strike="noStrike" noProof="0" dirty="0">
                        <a:latin typeface="Times New Roman"/>
                      </a:endParaRPr>
                    </a:p>
                    <a:p>
                      <a:pPr lvl="0" algn="ctr">
                        <a:buNone/>
                      </a:pPr>
                      <a:endParaRPr lang="en-US" sz="1800" b="0" i="0" u="none" strike="noStrike" noProof="0" dirty="0">
                        <a:latin typeface="Times New Roman"/>
                      </a:endParaRPr>
                    </a:p>
                    <a:p>
                      <a:pPr lvl="0" algn="ctr">
                        <a:buNone/>
                      </a:pPr>
                      <a:r>
                        <a:rPr lang="en-US" sz="1800" b="0" i="0" u="none" strike="noStrike" noProof="0" dirty="0">
                          <a:latin typeface="Times New Roman"/>
                        </a:rPr>
                        <a:t>IEEE Mysore Sub Section International Conference (</a:t>
                      </a:r>
                      <a:r>
                        <a:rPr lang="en-US" sz="1800" b="0" i="0" u="none" strike="noStrike" noProof="0" dirty="0" err="1">
                          <a:latin typeface="Times New Roman"/>
                        </a:rPr>
                        <a:t>MysuruCon</a:t>
                      </a:r>
                      <a:r>
                        <a:rPr lang="en-US" sz="1800" b="0" i="0" u="none" strike="noStrike" noProof="0" dirty="0">
                          <a:latin typeface="Times New Roman"/>
                        </a:rPr>
                        <a:t>)</a:t>
                      </a:r>
                      <a:endParaRPr lang="en-IN" sz="1800" b="0" i="0" u="none" strike="noStrike" noProof="0" dirty="0"/>
                    </a:p>
                    <a:p>
                      <a:pPr lvl="0" algn="ctr">
                        <a:buNone/>
                      </a:pPr>
                      <a:endParaRPr lang="en-US" sz="1800" b="0" i="0" u="none" strike="noStrike" noProof="0" dirty="0">
                        <a:latin typeface="Times New Roman"/>
                      </a:endParaRPr>
                    </a:p>
                    <a:p>
                      <a:pPr lvl="0" algn="ctr">
                        <a:buNone/>
                      </a:pPr>
                      <a:r>
                        <a:rPr lang="en-US" sz="1800" b="0" i="0" u="none" strike="noStrike" noProof="0" dirty="0">
                          <a:latin typeface="Times New Roman"/>
                        </a:rPr>
                        <a:t> 2021</a:t>
                      </a:r>
                      <a:endParaRPr lang="en-IN" sz="1800" b="0" i="0" u="none" strike="noStrike" noProof="0" dirty="0"/>
                    </a:p>
                    <a:p>
                      <a:pPr algn="ctr"/>
                      <a:endParaRPr lang="en-IN" dirty="0">
                        <a:latin typeface="Times New Roman"/>
                      </a:endParaRPr>
                    </a:p>
                  </a:txBody>
                  <a:tcPr/>
                </a:tc>
                <a:tc>
                  <a:txBody>
                    <a:bodyPr/>
                    <a:lstStyle/>
                    <a:p>
                      <a:pPr lvl="0" algn="ctr">
                        <a:buNone/>
                      </a:pPr>
                      <a:r>
                        <a:rPr lang="en-IN" sz="1800" b="0" i="0" u="none" strike="noStrike" noProof="0">
                          <a:latin typeface="Times New Roman"/>
                        </a:rPr>
                        <a:t>Gayathri Devi </a:t>
                      </a:r>
                      <a:r>
                        <a:rPr lang="en-IN" sz="1800" b="0" i="0" u="none" strike="noStrike" noProof="0" err="1">
                          <a:latin typeface="Times New Roman"/>
                        </a:rPr>
                        <a:t>Nagalapuram</a:t>
                      </a:r>
                      <a:r>
                        <a:rPr lang="en-IN" sz="1800" b="0" i="0" u="none" strike="noStrike" noProof="0">
                          <a:latin typeface="Times New Roman"/>
                        </a:rPr>
                        <a:t>; Roopashree S ;  </a:t>
                      </a:r>
                      <a:r>
                        <a:rPr lang="en-IN" sz="1800" b="0" i="0" u="none" strike="noStrike" noProof="0" err="1">
                          <a:latin typeface="Times New Roman"/>
                        </a:rPr>
                        <a:t>Varshashree</a:t>
                      </a:r>
                      <a:r>
                        <a:rPr lang="en-IN" sz="1800" b="0" i="0" u="none" strike="noStrike" noProof="0">
                          <a:latin typeface="Times New Roman"/>
                        </a:rPr>
                        <a:t> D ;Dheeraj D ; Donal Jovian Nazareth </a:t>
                      </a:r>
                      <a:endParaRPr lang="en-US">
                        <a:latin typeface="Times New Roman"/>
                      </a:endParaRPr>
                    </a:p>
                  </a:txBody>
                  <a:tcPr/>
                </a:tc>
                <a:tc>
                  <a:txBody>
                    <a:bodyPr/>
                    <a:lstStyle/>
                    <a:p>
                      <a:pPr lvl="0" algn="ctr">
                        <a:buNone/>
                      </a:pPr>
                      <a:r>
                        <a:rPr lang="en-IN" sz="1800" b="0" i="0" u="none" strike="noStrike" noProof="0" dirty="0">
                          <a:latin typeface="Times New Roman"/>
                        </a:rPr>
                        <a:t>They proposed a system where hand gestures with the help of Computer vision and deep learning are used to control a media player. They have used a predefined set of 7 gestures and proposed a GUI which enables the user to use their local device camera to identify their gesture and execute the control over the media player and similar applications</a:t>
                      </a:r>
                      <a:endParaRPr lang="en-US" dirty="0">
                        <a:latin typeface="Times New Roman"/>
                      </a:endParaRPr>
                    </a:p>
                  </a:txBody>
                  <a:tcPr/>
                </a:tc>
                <a:tc>
                  <a:txBody>
                    <a:bodyPr/>
                    <a:lstStyle/>
                    <a:p>
                      <a:pPr lvl="0" algn="ctr">
                        <a:buNone/>
                      </a:pPr>
                      <a:r>
                        <a:rPr lang="en-IN" sz="1800" b="0" i="0" u="none" strike="noStrike" noProof="0" dirty="0" smtClean="0">
                          <a:latin typeface="Times New Roman"/>
                        </a:rPr>
                        <a:t>Only</a:t>
                      </a:r>
                      <a:r>
                        <a:rPr lang="en-IN" sz="1800" b="0" i="0" u="none" strike="noStrike" baseline="0" noProof="0" dirty="0" smtClean="0">
                          <a:latin typeface="Times New Roman"/>
                        </a:rPr>
                        <a:t> works for a specific application, </a:t>
                      </a:r>
                      <a:r>
                        <a:rPr lang="en-IN" sz="1800" b="0" i="0" u="none" strike="noStrike" noProof="0" dirty="0" smtClean="0">
                          <a:latin typeface="Times New Roman"/>
                        </a:rPr>
                        <a:t>Custom </a:t>
                      </a:r>
                      <a:r>
                        <a:rPr lang="en-IN" sz="1800" b="0" i="0" u="none" strike="noStrike" noProof="0" dirty="0">
                          <a:latin typeface="Times New Roman"/>
                        </a:rPr>
                        <a:t>gestures mapped to certain actions (shortcuts).</a:t>
                      </a:r>
                      <a:endParaRPr lang="en-US"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10</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4610F9A-1244-156C-1B8A-ABA0272DF276}"/>
              </a:ext>
            </a:extLst>
          </p:cNvPr>
          <p:cNvSpPr>
            <a:spLocks noGrp="1"/>
          </p:cNvSpPr>
          <p:nvPr>
            <p:ph type="title"/>
          </p:nvPr>
        </p:nvSpPr>
        <p:spPr>
          <a:xfrm>
            <a:off x="838200" y="365125"/>
            <a:ext cx="10515600" cy="1325563"/>
          </a:xfrm>
        </p:spPr>
        <p:txBody>
          <a:bodyPr>
            <a:normAutofit/>
          </a:bodyPr>
          <a:lstStyle/>
          <a:p>
            <a:r>
              <a:rPr lang="en-US" sz="3600"/>
              <a:t>Literature Survey Cont..</a:t>
            </a:r>
            <a:endParaRPr lang="en-IN" sz="3600">
              <a:ea typeface="Calibri Light"/>
              <a:cs typeface="Calibri Light"/>
            </a:endParaRPr>
          </a:p>
        </p:txBody>
      </p:sp>
      <p:sp>
        <p:nvSpPr>
          <p:cNvPr id="10" name="Footer Placeholder 9">
            <a:extLst>
              <a:ext uri="{FF2B5EF4-FFF2-40B4-BE49-F238E27FC236}">
                <a16:creationId xmlns:a16="http://schemas.microsoft.com/office/drawing/2014/main" id="{8EAA109E-30A2-C72B-AA0E-81B78DB2F875}"/>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59794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787A-28C5-F48F-4786-FE9B00DBBD89}"/>
              </a:ext>
            </a:extLst>
          </p:cNvPr>
          <p:cNvSpPr>
            <a:spLocks noGrp="1"/>
          </p:cNvSpPr>
          <p:nvPr>
            <p:ph type="title"/>
          </p:nvPr>
        </p:nvSpPr>
        <p:spPr/>
        <p:txBody>
          <a:bodyPr>
            <a:normAutofit/>
          </a:bodyPr>
          <a:lstStyle/>
          <a:p>
            <a:r>
              <a:rPr lang="en-US" sz="3600"/>
              <a:t>Literature Survey Cont..</a:t>
            </a:r>
            <a:endParaRPr lang="en-IN" sz="3600">
              <a:ea typeface="Calibri Light"/>
              <a:cs typeface="Calibri Light"/>
            </a:endParaRPr>
          </a:p>
        </p:txBody>
      </p:sp>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3729236800"/>
              </p:ext>
            </p:extLst>
          </p:nvPr>
        </p:nvGraphicFramePr>
        <p:xfrm>
          <a:off x="838200" y="1647825"/>
          <a:ext cx="10515600" cy="375412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628900">
                  <a:extLst>
                    <a:ext uri="{9D8B030D-6E8A-4147-A177-3AD203B41FA5}">
                      <a16:colId xmlns:a16="http://schemas.microsoft.com/office/drawing/2014/main" val="2763362741"/>
                    </a:ext>
                  </a:extLst>
                </a:gridCol>
                <a:gridCol w="2628900">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a:t>Paper Title</a:t>
                      </a:r>
                      <a:endParaRPr lang="en-IN"/>
                    </a:p>
                  </a:txBody>
                  <a:tcPr/>
                </a:tc>
                <a:tc>
                  <a:txBody>
                    <a:bodyPr/>
                    <a:lstStyle/>
                    <a:p>
                      <a:pPr algn="ctr"/>
                      <a:r>
                        <a:rPr lang="en-US"/>
                        <a:t>Author</a:t>
                      </a:r>
                      <a:endParaRPr lang="en-IN"/>
                    </a:p>
                  </a:txBody>
                  <a:tcPr/>
                </a:tc>
                <a:tc>
                  <a:txBody>
                    <a:bodyPr/>
                    <a:lstStyle/>
                    <a:p>
                      <a:pPr algn="ctr"/>
                      <a:r>
                        <a:rPr lang="en-US"/>
                        <a:t>Description</a:t>
                      </a:r>
                      <a:endParaRPr lang="en-IN"/>
                    </a:p>
                  </a:txBody>
                  <a:tcPr/>
                </a:tc>
                <a:tc>
                  <a:txBody>
                    <a:bodyPr/>
                    <a:lstStyle/>
                    <a:p>
                      <a:pPr algn="ctr"/>
                      <a:r>
                        <a:rPr lang="en-US"/>
                        <a:t>Gaps</a:t>
                      </a:r>
                      <a:endParaRPr lang="en-IN"/>
                    </a:p>
                  </a:txBody>
                  <a:tcPr/>
                </a:tc>
                <a:extLst>
                  <a:ext uri="{0D108BD9-81ED-4DB2-BD59-A6C34878D82A}">
                    <a16:rowId xmlns:a16="http://schemas.microsoft.com/office/drawing/2014/main" val="3741300067"/>
                  </a:ext>
                </a:extLst>
              </a:tr>
              <a:tr h="370840">
                <a:tc>
                  <a:txBody>
                    <a:bodyPr/>
                    <a:lstStyle/>
                    <a:p>
                      <a:pPr algn="ctr"/>
                      <a:r>
                        <a:rPr lang="en-IN" sz="1800" b="0" i="0" u="none" strike="noStrike" noProof="0" dirty="0" err="1">
                          <a:latin typeface="Times New Roman"/>
                        </a:rPr>
                        <a:t>HandKey</a:t>
                      </a:r>
                      <a:r>
                        <a:rPr lang="en-IN" sz="1800" b="0" i="0" u="none" strike="noStrike" noProof="0" dirty="0">
                          <a:latin typeface="Times New Roman"/>
                        </a:rPr>
                        <a:t>: An Efficient Hand Typing Recognition using CNN for Virtual Keyboard</a:t>
                      </a:r>
                      <a:endParaRPr lang="en-IN" sz="1800" b="0" i="0" u="none" strike="noStrike" noProof="0" dirty="0"/>
                    </a:p>
                    <a:p>
                      <a:pPr lvl="0" algn="ctr">
                        <a:buNone/>
                      </a:pPr>
                      <a:endParaRPr lang="en-US" sz="1800" b="0" i="0" u="none" strike="noStrike" noProof="0" dirty="0">
                        <a:latin typeface="Times New Roman"/>
                      </a:endParaRPr>
                    </a:p>
                    <a:p>
                      <a:pPr lvl="0" algn="ctr">
                        <a:buNone/>
                      </a:pPr>
                      <a:r>
                        <a:rPr lang="en-US" sz="1800" b="0" i="0" u="none" strike="noStrike" noProof="0" dirty="0">
                          <a:latin typeface="Times New Roman"/>
                        </a:rPr>
                        <a:t>5th International Conference on Information Technology (</a:t>
                      </a:r>
                      <a:r>
                        <a:rPr lang="en-US" sz="1800" b="0" i="0" u="none" strike="noStrike" noProof="0" dirty="0" err="1">
                          <a:latin typeface="Times New Roman"/>
                        </a:rPr>
                        <a:t>InCIT</a:t>
                      </a:r>
                      <a:r>
                        <a:rPr lang="en-US" sz="1800" b="0" i="0" u="none" strike="noStrike" noProof="0" dirty="0">
                          <a:latin typeface="Times New Roman"/>
                        </a:rPr>
                        <a:t>),</a:t>
                      </a:r>
                      <a:endParaRPr lang="en-IN" sz="1800" b="0" i="0" u="none" strike="noStrike" noProof="0" dirty="0"/>
                    </a:p>
                    <a:p>
                      <a:pPr lvl="0" algn="ctr">
                        <a:buNone/>
                      </a:pPr>
                      <a:endParaRPr lang="en-US" sz="1800" b="0" i="0" u="none" strike="noStrike" noProof="0" dirty="0">
                        <a:latin typeface="Times New Roman"/>
                      </a:endParaRPr>
                    </a:p>
                    <a:p>
                      <a:pPr lvl="0" algn="ctr">
                        <a:buNone/>
                      </a:pPr>
                      <a:r>
                        <a:rPr lang="en-US" sz="1800" b="0" i="0" u="none" strike="noStrike" noProof="0" dirty="0">
                          <a:latin typeface="Times New Roman"/>
                        </a:rPr>
                        <a:t> 2020.</a:t>
                      </a:r>
                      <a:endParaRPr lang="en-IN" sz="1800" b="0" i="0" u="none" strike="noStrike" noProof="0" dirty="0"/>
                    </a:p>
                    <a:p>
                      <a:pPr lvl="0" algn="ctr">
                        <a:buNone/>
                      </a:pPr>
                      <a:endParaRPr lang="en-IN" sz="1800" b="0" i="0" u="none" strike="noStrike" noProof="0" dirty="0">
                        <a:latin typeface="Times New Roman"/>
                      </a:endParaRPr>
                    </a:p>
                  </a:txBody>
                  <a:tcPr/>
                </a:tc>
                <a:tc>
                  <a:txBody>
                    <a:bodyPr/>
                    <a:lstStyle/>
                    <a:p>
                      <a:pPr lvl="0" algn="ctr">
                        <a:buNone/>
                      </a:pPr>
                      <a:r>
                        <a:rPr lang="en-IN" sz="1800" b="0" i="0" u="none" strike="noStrike" noProof="0">
                          <a:latin typeface="Times New Roman"/>
                        </a:rPr>
                        <a:t>Avirmed Enkhbat; Timothy K. Shih; </a:t>
                      </a:r>
                      <a:r>
                        <a:rPr lang="en-IN" sz="1800" b="0" i="0" u="none" strike="noStrike" noProof="0" err="1">
                          <a:latin typeface="Times New Roman"/>
                        </a:rPr>
                        <a:t>Tipajin</a:t>
                      </a:r>
                      <a:r>
                        <a:rPr lang="en-IN" sz="1800" b="0" i="0" u="none" strike="noStrike" noProof="0">
                          <a:latin typeface="Times New Roman"/>
                        </a:rPr>
                        <a:t> </a:t>
                      </a:r>
                      <a:r>
                        <a:rPr lang="en-IN" sz="1800" b="0" i="0" u="none" strike="noStrike" noProof="0" err="1">
                          <a:latin typeface="Times New Roman"/>
                        </a:rPr>
                        <a:t>Thaipisutikul</a:t>
                      </a:r>
                      <a:r>
                        <a:rPr lang="en-IN" sz="1800" b="0" i="0" u="none" strike="noStrike" noProof="0">
                          <a:latin typeface="Times New Roman"/>
                        </a:rPr>
                        <a:t>; </a:t>
                      </a:r>
                      <a:r>
                        <a:rPr lang="en-IN" sz="1800" b="0" i="0" u="none" strike="noStrike" noProof="0" err="1">
                          <a:latin typeface="Times New Roman"/>
                        </a:rPr>
                        <a:t>Noorkholis</a:t>
                      </a:r>
                      <a:r>
                        <a:rPr lang="en-IN" sz="1800" b="0" i="0" u="none" strike="noStrike" noProof="0">
                          <a:latin typeface="Times New Roman"/>
                        </a:rPr>
                        <a:t> </a:t>
                      </a:r>
                      <a:r>
                        <a:rPr lang="en-IN" sz="1800" b="0" i="0" u="none" strike="noStrike" noProof="0" err="1">
                          <a:latin typeface="Times New Roman"/>
                        </a:rPr>
                        <a:t>Luthfil</a:t>
                      </a:r>
                      <a:r>
                        <a:rPr lang="en-IN" sz="1800" b="0" i="0" u="none" strike="noStrike" noProof="0">
                          <a:latin typeface="Times New Roman"/>
                        </a:rPr>
                        <a:t> Hakim; Wisnu Aditya</a:t>
                      </a:r>
                      <a:endParaRPr lang="en-US" sz="1800">
                        <a:latin typeface="Times New Roman"/>
                      </a:endParaRPr>
                    </a:p>
                  </a:txBody>
                  <a:tcPr/>
                </a:tc>
                <a:tc>
                  <a:txBody>
                    <a:bodyPr/>
                    <a:lstStyle/>
                    <a:p>
                      <a:pPr lvl="0" algn="ctr">
                        <a:buNone/>
                      </a:pPr>
                      <a:r>
                        <a:rPr lang="en-IN" sz="1800" b="0" i="0" u="none" strike="noStrike" noProof="0" dirty="0">
                          <a:latin typeface="Times New Roman"/>
                        </a:rPr>
                        <a:t>They presented an efficient hand typing motion recognition system for Virtual Keyboard using a single RGB camera. The recognition part uses MHI for feature extraction and classify data using CNN. </a:t>
                      </a:r>
                      <a:endParaRPr lang="en-US" sz="1800" dirty="0">
                        <a:latin typeface="Times New Roman"/>
                      </a:endParaRPr>
                    </a:p>
                  </a:txBody>
                  <a:tcPr/>
                </a:tc>
                <a:tc>
                  <a:txBody>
                    <a:bodyPr/>
                    <a:lstStyle/>
                    <a:p>
                      <a:pPr lvl="0" algn="ctr">
                        <a:buNone/>
                      </a:pPr>
                      <a:r>
                        <a:rPr lang="en-IN" sz="1800" b="0" i="0" u="none" strike="noStrike" noProof="0" dirty="0" smtClean="0">
                          <a:latin typeface="Times New Roman"/>
                        </a:rPr>
                        <a:t>Virtual mouse</a:t>
                      </a:r>
                      <a:r>
                        <a:rPr lang="en-IN" sz="1800" b="0" i="0" u="none" strike="noStrike" baseline="0" noProof="0" dirty="0" smtClean="0">
                          <a:latin typeface="Times New Roman"/>
                        </a:rPr>
                        <a:t> is absent, </a:t>
                      </a:r>
                      <a:r>
                        <a:rPr lang="en-IN" sz="1800" b="0" i="0" u="none" strike="noStrike" noProof="0" dirty="0" smtClean="0">
                          <a:latin typeface="Times New Roman"/>
                        </a:rPr>
                        <a:t>Custom </a:t>
                      </a:r>
                      <a:r>
                        <a:rPr lang="en-IN" sz="1800" b="0" i="0" u="none" strike="noStrike" noProof="0" dirty="0">
                          <a:latin typeface="Times New Roman"/>
                        </a:rPr>
                        <a:t>gestures mapped to certain actions (shortcuts).</a:t>
                      </a:r>
                      <a:endParaRPr lang="en-US" sz="1800"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11</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10E7DA1-A7B9-D1C8-2DFC-67C58A318BFD}"/>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407491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24931155"/>
              </p:ext>
            </p:extLst>
          </p:nvPr>
        </p:nvGraphicFramePr>
        <p:xfrm>
          <a:off x="838200" y="1749425"/>
          <a:ext cx="10515600" cy="402844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628900">
                  <a:extLst>
                    <a:ext uri="{9D8B030D-6E8A-4147-A177-3AD203B41FA5}">
                      <a16:colId xmlns:a16="http://schemas.microsoft.com/office/drawing/2014/main" val="2763362741"/>
                    </a:ext>
                  </a:extLst>
                </a:gridCol>
                <a:gridCol w="2628900">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sz="1800">
                          <a:latin typeface="Times New Roman"/>
                        </a:rPr>
                        <a:t>Paper Title</a:t>
                      </a:r>
                      <a:endParaRPr lang="en-IN" sz="1800">
                        <a:latin typeface="Times New Roman"/>
                      </a:endParaRPr>
                    </a:p>
                  </a:txBody>
                  <a:tcPr/>
                </a:tc>
                <a:tc>
                  <a:txBody>
                    <a:bodyPr/>
                    <a:lstStyle/>
                    <a:p>
                      <a:pPr algn="ctr"/>
                      <a:r>
                        <a:rPr lang="en-US" sz="1800">
                          <a:latin typeface="Times New Roman"/>
                        </a:rPr>
                        <a:t>Author</a:t>
                      </a:r>
                      <a:endParaRPr lang="en-IN" sz="1800">
                        <a:latin typeface="Times New Roman"/>
                      </a:endParaRPr>
                    </a:p>
                  </a:txBody>
                  <a:tcPr/>
                </a:tc>
                <a:tc>
                  <a:txBody>
                    <a:bodyPr/>
                    <a:lstStyle/>
                    <a:p>
                      <a:pPr algn="ctr"/>
                      <a:r>
                        <a:rPr lang="en-US" sz="1800">
                          <a:latin typeface="Times New Roman"/>
                        </a:rPr>
                        <a:t>Description</a:t>
                      </a:r>
                      <a:endParaRPr lang="en-IN" sz="1800">
                        <a:latin typeface="Times New Roman"/>
                      </a:endParaRPr>
                    </a:p>
                  </a:txBody>
                  <a:tcPr/>
                </a:tc>
                <a:tc>
                  <a:txBody>
                    <a:bodyPr/>
                    <a:lstStyle/>
                    <a:p>
                      <a:pPr algn="ctr"/>
                      <a:r>
                        <a:rPr lang="en-US" sz="1800" dirty="0">
                          <a:latin typeface="Times New Roman"/>
                        </a:rPr>
                        <a:t>Gaps</a:t>
                      </a:r>
                      <a:endParaRPr lang="en-IN" sz="1800" dirty="0">
                        <a:latin typeface="Times New Roman"/>
                      </a:endParaRPr>
                    </a:p>
                  </a:txBody>
                  <a:tcPr/>
                </a:tc>
                <a:extLst>
                  <a:ext uri="{0D108BD9-81ED-4DB2-BD59-A6C34878D82A}">
                    <a16:rowId xmlns:a16="http://schemas.microsoft.com/office/drawing/2014/main" val="374130006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u="none" strike="noStrike" noProof="0" dirty="0" smtClean="0">
                          <a:latin typeface="Times New Roman"/>
                        </a:rPr>
                        <a:t>A Dynamic Hand Gesture Recognition Model Based on the Improved Dynamic Time Warping Algorithm</a:t>
                      </a:r>
                      <a:endParaRPr lang="en-IN" dirty="0" smtClean="0">
                        <a:latin typeface="Times New Roman"/>
                      </a:endParaRPr>
                    </a:p>
                    <a:p>
                      <a:pPr lvl="0" algn="ctr">
                        <a:lnSpc>
                          <a:spcPct val="100000"/>
                        </a:lnSpc>
                        <a:spcBef>
                          <a:spcPts val="0"/>
                        </a:spcBef>
                        <a:spcAft>
                          <a:spcPts val="0"/>
                        </a:spcAft>
                        <a:buNone/>
                      </a:pPr>
                      <a:endParaRPr lang="en-US" dirty="0">
                        <a:latin typeface="Times New Roman"/>
                      </a:endParaRPr>
                    </a:p>
                    <a:p>
                      <a:pPr lvl="0" algn="ctr">
                        <a:lnSpc>
                          <a:spcPct val="100000"/>
                        </a:lnSpc>
                        <a:spcBef>
                          <a:spcPts val="0"/>
                        </a:spcBef>
                        <a:spcAft>
                          <a:spcPts val="0"/>
                        </a:spcAft>
                        <a:buNone/>
                      </a:pPr>
                      <a:r>
                        <a:rPr lang="en-US" sz="1800" b="0" i="0" u="none" strike="noStrike" noProof="0" dirty="0" smtClean="0">
                          <a:latin typeface="Times New Roman"/>
                        </a:rPr>
                        <a:t>25th International Conference on Automation &amp; Computing, Lancaster University, Lancaster UK</a:t>
                      </a:r>
                    </a:p>
                    <a:p>
                      <a:pPr lvl="0" algn="ctr">
                        <a:lnSpc>
                          <a:spcPct val="100000"/>
                        </a:lnSpc>
                        <a:spcBef>
                          <a:spcPts val="0"/>
                        </a:spcBef>
                        <a:spcAft>
                          <a:spcPts val="0"/>
                        </a:spcAft>
                        <a:buNone/>
                      </a:pPr>
                      <a:endParaRPr lang="en-US" dirty="0">
                        <a:latin typeface="Times New Roman"/>
                      </a:endParaRPr>
                    </a:p>
                    <a:p>
                      <a:pPr lvl="0" algn="ctr">
                        <a:lnSpc>
                          <a:spcPct val="100000"/>
                        </a:lnSpc>
                        <a:spcBef>
                          <a:spcPts val="0"/>
                        </a:spcBef>
                        <a:spcAft>
                          <a:spcPts val="0"/>
                        </a:spcAft>
                        <a:buNone/>
                      </a:pPr>
                      <a:r>
                        <a:rPr lang="en-US" sz="1800" b="0" i="0" u="none" strike="noStrike" noProof="0" dirty="0" smtClean="0">
                          <a:latin typeface="Times New Roman"/>
                        </a:rPr>
                        <a:t>2019</a:t>
                      </a:r>
                      <a:endParaRPr lang="en-US" dirty="0">
                        <a:latin typeface="Times New Roman"/>
                      </a:endParaRPr>
                    </a:p>
                    <a:p>
                      <a:pPr algn="ctr"/>
                      <a:endParaRPr lang="en-IN" sz="1800" dirty="0">
                        <a:latin typeface="Times New Roman"/>
                      </a:endParaRPr>
                    </a:p>
                  </a:txBody>
                  <a:tcPr/>
                </a:tc>
                <a:tc>
                  <a:txBody>
                    <a:bodyPr/>
                    <a:lstStyle/>
                    <a:p>
                      <a:pPr lvl="0" algn="ctr">
                        <a:buNone/>
                      </a:pPr>
                      <a:r>
                        <a:rPr lang="en-US" sz="1800" b="0" i="0" u="none" strike="noStrike" noProof="0" dirty="0" smtClean="0">
                          <a:latin typeface="Times New Roman"/>
                        </a:rPr>
                        <a:t>Li, Yi and Feng, Xuan and Xu, </a:t>
                      </a:r>
                      <a:r>
                        <a:rPr lang="en-US" sz="1800" b="0" i="0" u="none" strike="noStrike" noProof="0" dirty="0" err="1" smtClean="0">
                          <a:latin typeface="Times New Roman"/>
                        </a:rPr>
                        <a:t>Yuanping</a:t>
                      </a:r>
                      <a:r>
                        <a:rPr lang="en-US" sz="1800" b="0" i="0" u="none" strike="noStrike" noProof="0" dirty="0" smtClean="0">
                          <a:latin typeface="Times New Roman"/>
                        </a:rPr>
                        <a:t> and Dong, </a:t>
                      </a:r>
                      <a:r>
                        <a:rPr lang="en-US" sz="1800" b="0" i="0" u="none" strike="noStrike" noProof="0" dirty="0" err="1" smtClean="0">
                          <a:latin typeface="Times New Roman"/>
                        </a:rPr>
                        <a:t>Xude</a:t>
                      </a:r>
                      <a:r>
                        <a:rPr lang="en-US" sz="1800" b="0" i="0" u="none" strike="noStrike" noProof="0" dirty="0" smtClean="0">
                          <a:latin typeface="Times New Roman"/>
                        </a:rPr>
                        <a:t> and Xu, </a:t>
                      </a:r>
                      <a:r>
                        <a:rPr lang="en-US" sz="1800" b="0" i="0" u="none" strike="noStrike" noProof="0" dirty="0" err="1" smtClean="0">
                          <a:latin typeface="Times New Roman"/>
                        </a:rPr>
                        <a:t>Zhijie</a:t>
                      </a:r>
                      <a:r>
                        <a:rPr lang="en-US" sz="1800" b="0" i="0" u="none" strike="noStrike" noProof="0" dirty="0" smtClean="0">
                          <a:latin typeface="Times New Roman"/>
                        </a:rPr>
                        <a:t> and Huang, Jian and Lu</a:t>
                      </a:r>
                      <a:endParaRPr lang="en-US" sz="1800" dirty="0">
                        <a:latin typeface="Times New Roman"/>
                      </a:endParaRPr>
                    </a:p>
                  </a:txBody>
                  <a:tcPr/>
                </a:tc>
                <a:tc>
                  <a:txBody>
                    <a:bodyPr/>
                    <a:lstStyle/>
                    <a:p>
                      <a:pPr lvl="0" algn="ctr">
                        <a:buNone/>
                      </a:pPr>
                      <a:r>
                        <a:rPr lang="en-US" sz="1800" dirty="0" smtClean="0">
                          <a:latin typeface="Times New Roman"/>
                        </a:rPr>
                        <a:t>They</a:t>
                      </a:r>
                      <a:r>
                        <a:rPr lang="en-US" sz="1800" baseline="0" dirty="0" smtClean="0">
                          <a:latin typeface="Times New Roman"/>
                        </a:rPr>
                        <a:t> proposed a study that uses an integrated dynamic hand gesture recognition model based on the improved DTW (Dynamic Time Warping) algorithm</a:t>
                      </a:r>
                      <a:endParaRPr lang="en-US" sz="1800" dirty="0" smtClean="0">
                        <a:latin typeface="Times New Roman"/>
                      </a:endParaRPr>
                    </a:p>
                    <a:p>
                      <a:pPr lvl="0" algn="ctr">
                        <a:buNone/>
                      </a:pPr>
                      <a:endParaRPr lang="en-IN" sz="1800" b="0" i="0" u="none" strike="noStrike" noProof="0" dirty="0">
                        <a:latin typeface="Times New Roman"/>
                      </a:endParaRPr>
                    </a:p>
                  </a:txBody>
                  <a:tcPr/>
                </a:tc>
                <a:tc>
                  <a:txBody>
                    <a:bodyPr/>
                    <a:lstStyle/>
                    <a:p>
                      <a:pPr lvl="0" algn="ctr">
                        <a:buNone/>
                      </a:pPr>
                      <a:r>
                        <a:rPr lang="en-IN" sz="1800" b="0" i="0" u="none" strike="noStrike" noProof="0" dirty="0" smtClean="0">
                          <a:latin typeface="Times New Roman"/>
                        </a:rPr>
                        <a:t>Only Dynamic</a:t>
                      </a:r>
                      <a:r>
                        <a:rPr lang="en-IN" sz="1800" b="0" i="0" u="none" strike="noStrike" baseline="0" noProof="0" dirty="0" smtClean="0">
                          <a:latin typeface="Times New Roman"/>
                        </a:rPr>
                        <a:t> gestures are supported, </a:t>
                      </a:r>
                      <a:r>
                        <a:rPr lang="en-IN" sz="1800" b="0" i="0" u="none" strike="noStrike" noProof="0" dirty="0" smtClean="0">
                          <a:latin typeface="Times New Roman"/>
                        </a:rPr>
                        <a:t>Custom </a:t>
                      </a:r>
                      <a:r>
                        <a:rPr lang="en-IN" sz="1800" b="0" i="0" u="none" strike="noStrike" noProof="0" dirty="0">
                          <a:latin typeface="Times New Roman"/>
                        </a:rPr>
                        <a:t>gestures mapped to certain actions (shortcuts).</a:t>
                      </a:r>
                      <a:endParaRPr lang="en-US" sz="1800"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12</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2EE03A2-46E1-1B3A-ACE0-0B7A9D8D2389}"/>
              </a:ext>
            </a:extLst>
          </p:cNvPr>
          <p:cNvSpPr>
            <a:spLocks noGrp="1"/>
          </p:cNvSpPr>
          <p:nvPr>
            <p:ph type="title"/>
          </p:nvPr>
        </p:nvSpPr>
        <p:spPr>
          <a:xfrm>
            <a:off x="838200" y="365125"/>
            <a:ext cx="10515600" cy="1325563"/>
          </a:xfrm>
        </p:spPr>
        <p:txBody>
          <a:bodyPr>
            <a:normAutofit/>
          </a:bodyPr>
          <a:lstStyle/>
          <a:p>
            <a:r>
              <a:rPr lang="en-US" sz="3600"/>
              <a:t>Literature Survey Cont..</a:t>
            </a:r>
            <a:endParaRPr lang="en-IN" sz="3600">
              <a:ea typeface="Calibri Light"/>
              <a:cs typeface="Calibri Light"/>
            </a:endParaRPr>
          </a:p>
        </p:txBody>
      </p:sp>
      <p:sp>
        <p:nvSpPr>
          <p:cNvPr id="12" name="Footer Placeholder 11">
            <a:extLst>
              <a:ext uri="{FF2B5EF4-FFF2-40B4-BE49-F238E27FC236}">
                <a16:creationId xmlns:a16="http://schemas.microsoft.com/office/drawing/2014/main" id="{52BE8785-CF07-18C8-4C53-519E9EDF5C22}"/>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15860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3863051004"/>
              </p:ext>
            </p:extLst>
          </p:nvPr>
        </p:nvGraphicFramePr>
        <p:xfrm>
          <a:off x="838200" y="1711325"/>
          <a:ext cx="10515600" cy="402844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628900">
                  <a:extLst>
                    <a:ext uri="{9D8B030D-6E8A-4147-A177-3AD203B41FA5}">
                      <a16:colId xmlns:a16="http://schemas.microsoft.com/office/drawing/2014/main" val="2763362741"/>
                    </a:ext>
                  </a:extLst>
                </a:gridCol>
                <a:gridCol w="2628900">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a:latin typeface="Times New Roman"/>
                        </a:rPr>
                        <a:t>Paper Title</a:t>
                      </a:r>
                      <a:endParaRPr lang="en-IN">
                        <a:latin typeface="Times New Roman"/>
                      </a:endParaRPr>
                    </a:p>
                  </a:txBody>
                  <a:tcPr/>
                </a:tc>
                <a:tc>
                  <a:txBody>
                    <a:bodyPr/>
                    <a:lstStyle/>
                    <a:p>
                      <a:pPr algn="ctr"/>
                      <a:r>
                        <a:rPr lang="en-US">
                          <a:latin typeface="Times New Roman"/>
                        </a:rPr>
                        <a:t>Author</a:t>
                      </a:r>
                      <a:endParaRPr lang="en-IN">
                        <a:latin typeface="Times New Roman"/>
                      </a:endParaRPr>
                    </a:p>
                  </a:txBody>
                  <a:tcPr/>
                </a:tc>
                <a:tc>
                  <a:txBody>
                    <a:bodyPr/>
                    <a:lstStyle/>
                    <a:p>
                      <a:pPr algn="ctr"/>
                      <a:r>
                        <a:rPr lang="en-US">
                          <a:latin typeface="Times New Roman"/>
                        </a:rPr>
                        <a:t>Description</a:t>
                      </a:r>
                      <a:endParaRPr lang="en-IN">
                        <a:latin typeface="Times New Roman"/>
                      </a:endParaRPr>
                    </a:p>
                  </a:txBody>
                  <a:tcPr/>
                </a:tc>
                <a:tc>
                  <a:txBody>
                    <a:bodyPr/>
                    <a:lstStyle/>
                    <a:p>
                      <a:pPr algn="ctr"/>
                      <a:r>
                        <a:rPr lang="en-US">
                          <a:latin typeface="Times New Roman"/>
                        </a:rPr>
                        <a:t>Gaps</a:t>
                      </a:r>
                      <a:endParaRPr lang="en-IN">
                        <a:latin typeface="Times New Roman"/>
                      </a:endParaRPr>
                    </a:p>
                  </a:txBody>
                  <a:tcPr/>
                </a:tc>
                <a:extLst>
                  <a:ext uri="{0D108BD9-81ED-4DB2-BD59-A6C34878D82A}">
                    <a16:rowId xmlns:a16="http://schemas.microsoft.com/office/drawing/2014/main" val="3741300067"/>
                  </a:ext>
                </a:extLst>
              </a:tr>
              <a:tr h="370840">
                <a:tc>
                  <a:txBody>
                    <a:bodyPr/>
                    <a:lstStyle/>
                    <a:p>
                      <a:pPr lvl="0" algn="ctr">
                        <a:buNone/>
                      </a:pPr>
                      <a:r>
                        <a:rPr lang="en-IN" sz="1800" b="0" i="0" u="none" strike="noStrike" noProof="0">
                          <a:latin typeface="Times New Roman"/>
                        </a:rPr>
                        <a:t>System application control based on Hand gesture using Deep learning</a:t>
                      </a:r>
                      <a:endParaRPr lang="en-IN" sz="1800" b="0" i="0" u="none" strike="noStrike" noProof="0"/>
                    </a:p>
                    <a:p>
                      <a:pPr lvl="0" algn="ctr">
                        <a:buNone/>
                      </a:pPr>
                      <a:endParaRPr lang="en-US" sz="1800" b="0" i="0" u="none" strike="noStrike" noProof="0">
                        <a:latin typeface="Times New Roman"/>
                      </a:endParaRPr>
                    </a:p>
                    <a:p>
                      <a:pPr lvl="0" algn="ctr">
                        <a:buNone/>
                      </a:pPr>
                      <a:r>
                        <a:rPr lang="en-US" sz="1800" b="0" i="0" u="none" strike="noStrike" noProof="0">
                          <a:latin typeface="Times New Roman"/>
                        </a:rPr>
                        <a:t> 7th International Conference on Advanced Computing and Communication Systems (ICACCS)</a:t>
                      </a:r>
                      <a:endParaRPr lang="en-IN" sz="1800" b="0" i="0" u="none" strike="noStrike" noProof="0"/>
                    </a:p>
                    <a:p>
                      <a:pPr lvl="0" algn="ctr">
                        <a:buNone/>
                      </a:pPr>
                      <a:endParaRPr lang="en-US" sz="1800" b="0" i="0" u="none" strike="noStrike" noProof="0">
                        <a:latin typeface="Times New Roman"/>
                      </a:endParaRPr>
                    </a:p>
                    <a:p>
                      <a:pPr lvl="0" algn="ctr">
                        <a:buNone/>
                      </a:pPr>
                      <a:r>
                        <a:rPr lang="en-US" sz="1800" b="0" i="0" u="none" strike="noStrike" noProof="0">
                          <a:latin typeface="Times New Roman"/>
                        </a:rPr>
                        <a:t>2021</a:t>
                      </a:r>
                      <a:endParaRPr lang="en-IN" sz="1800" b="0" i="0" u="none" strike="noStrike" noProof="0"/>
                    </a:p>
                    <a:p>
                      <a:pPr algn="ctr"/>
                      <a:endParaRPr lang="en-IN">
                        <a:latin typeface="Times New Roman"/>
                      </a:endParaRPr>
                    </a:p>
                  </a:txBody>
                  <a:tcPr/>
                </a:tc>
                <a:tc>
                  <a:txBody>
                    <a:bodyPr/>
                    <a:lstStyle/>
                    <a:p>
                      <a:pPr lvl="0" algn="ctr">
                        <a:buNone/>
                      </a:pPr>
                      <a:r>
                        <a:rPr lang="en-IN" sz="1800" b="0" i="0" u="none" strike="noStrike" noProof="0">
                          <a:latin typeface="Times New Roman"/>
                        </a:rPr>
                        <a:t>Niranjani V, Keerthana R, Mohana Priya B, </a:t>
                      </a:r>
                      <a:r>
                        <a:rPr lang="en-IN" sz="1800" b="0" i="0" u="none" strike="noStrike" noProof="0" err="1">
                          <a:latin typeface="Times New Roman"/>
                        </a:rPr>
                        <a:t>Nekalya</a:t>
                      </a:r>
                      <a:r>
                        <a:rPr lang="en-IN" sz="1800" b="0" i="0" u="none" strike="noStrike" noProof="0">
                          <a:latin typeface="Times New Roman"/>
                        </a:rPr>
                        <a:t> K, Anantha Krishnan Padmanabhan</a:t>
                      </a:r>
                      <a:endParaRPr lang="en-US">
                        <a:latin typeface="Times New Roman"/>
                      </a:endParaRPr>
                    </a:p>
                  </a:txBody>
                  <a:tcPr/>
                </a:tc>
                <a:tc>
                  <a:txBody>
                    <a:bodyPr/>
                    <a:lstStyle/>
                    <a:p>
                      <a:pPr lvl="0" algn="ctr">
                        <a:buNone/>
                      </a:pPr>
                      <a:r>
                        <a:rPr lang="en-IN" sz="1800" b="0" i="0" u="none" strike="noStrike" noProof="0">
                          <a:latin typeface="Times New Roman"/>
                        </a:rPr>
                        <a:t>They proposed a deep convolutional neural network (DCNN) to use hand gestures recognition and immediately classify them by preserving even the not-hand area without any detection or segmentation process.</a:t>
                      </a:r>
                      <a:endParaRPr lang="en-US">
                        <a:latin typeface="Times New Roman"/>
                      </a:endParaRPr>
                    </a:p>
                  </a:txBody>
                  <a:tcPr/>
                </a:tc>
                <a:tc>
                  <a:txBody>
                    <a:bodyPr/>
                    <a:lstStyle/>
                    <a:p>
                      <a:pPr lvl="0" algn="ctr">
                        <a:buNone/>
                      </a:pPr>
                      <a:r>
                        <a:rPr lang="en-IN" sz="1800" b="0" i="0" u="none" strike="noStrike" noProof="0" dirty="0" smtClean="0">
                          <a:latin typeface="Times New Roman"/>
                        </a:rPr>
                        <a:t>Only</a:t>
                      </a:r>
                      <a:r>
                        <a:rPr lang="en-IN" sz="1800" b="0" i="0" u="none" strike="noStrike" baseline="0" noProof="0" dirty="0" smtClean="0">
                          <a:latin typeface="Times New Roman"/>
                        </a:rPr>
                        <a:t> works for a specific application, </a:t>
                      </a:r>
                      <a:r>
                        <a:rPr lang="en-IN" sz="1800" b="0" i="0" u="none" strike="noStrike" noProof="0" dirty="0" smtClean="0">
                          <a:latin typeface="Times New Roman"/>
                        </a:rPr>
                        <a:t>Custom </a:t>
                      </a:r>
                      <a:r>
                        <a:rPr lang="en-IN" sz="1800" b="0" i="0" u="none" strike="noStrike" noProof="0" dirty="0">
                          <a:latin typeface="Times New Roman"/>
                        </a:rPr>
                        <a:t>gestures mapped to certain actions (shortcuts).</a:t>
                      </a:r>
                      <a:endParaRPr lang="en-US"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13</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362EAA2-7593-4CF1-EF66-03BA870D1272}"/>
              </a:ext>
            </a:extLst>
          </p:cNvPr>
          <p:cNvSpPr>
            <a:spLocks noGrp="1"/>
          </p:cNvSpPr>
          <p:nvPr>
            <p:ph type="title"/>
          </p:nvPr>
        </p:nvSpPr>
        <p:spPr>
          <a:xfrm>
            <a:off x="838200" y="365125"/>
            <a:ext cx="10515600" cy="1325563"/>
          </a:xfrm>
        </p:spPr>
        <p:txBody>
          <a:bodyPr>
            <a:normAutofit/>
          </a:bodyPr>
          <a:lstStyle/>
          <a:p>
            <a:r>
              <a:rPr lang="en-US" sz="3600"/>
              <a:t>Literature Survey Cont..</a:t>
            </a:r>
            <a:endParaRPr lang="en-IN" sz="3600">
              <a:ea typeface="Calibri Light"/>
              <a:cs typeface="Calibri Light"/>
            </a:endParaRPr>
          </a:p>
        </p:txBody>
      </p:sp>
      <p:sp>
        <p:nvSpPr>
          <p:cNvPr id="10" name="Footer Placeholder 9">
            <a:extLst>
              <a:ext uri="{FF2B5EF4-FFF2-40B4-BE49-F238E27FC236}">
                <a16:creationId xmlns:a16="http://schemas.microsoft.com/office/drawing/2014/main" id="{EC448ECA-22EB-725E-87D0-D60B4CADC0CA}"/>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583232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2951923346"/>
              </p:ext>
            </p:extLst>
          </p:nvPr>
        </p:nvGraphicFramePr>
        <p:xfrm>
          <a:off x="838200" y="1749425"/>
          <a:ext cx="10515600" cy="347980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628900">
                  <a:extLst>
                    <a:ext uri="{9D8B030D-6E8A-4147-A177-3AD203B41FA5}">
                      <a16:colId xmlns:a16="http://schemas.microsoft.com/office/drawing/2014/main" val="2763362741"/>
                    </a:ext>
                  </a:extLst>
                </a:gridCol>
                <a:gridCol w="2628900">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sz="1800">
                          <a:latin typeface="Times New Roman"/>
                        </a:rPr>
                        <a:t>Paper Title</a:t>
                      </a:r>
                      <a:endParaRPr lang="en-IN" sz="1800">
                        <a:latin typeface="Times New Roman"/>
                      </a:endParaRPr>
                    </a:p>
                  </a:txBody>
                  <a:tcPr/>
                </a:tc>
                <a:tc>
                  <a:txBody>
                    <a:bodyPr/>
                    <a:lstStyle/>
                    <a:p>
                      <a:pPr algn="ctr"/>
                      <a:r>
                        <a:rPr lang="en-US" sz="1800">
                          <a:latin typeface="Times New Roman"/>
                        </a:rPr>
                        <a:t>Author</a:t>
                      </a:r>
                      <a:endParaRPr lang="en-IN" sz="1800">
                        <a:latin typeface="Times New Roman"/>
                      </a:endParaRPr>
                    </a:p>
                  </a:txBody>
                  <a:tcPr/>
                </a:tc>
                <a:tc>
                  <a:txBody>
                    <a:bodyPr/>
                    <a:lstStyle/>
                    <a:p>
                      <a:pPr algn="ctr"/>
                      <a:r>
                        <a:rPr lang="en-US" sz="1800">
                          <a:latin typeface="Times New Roman"/>
                        </a:rPr>
                        <a:t>Description</a:t>
                      </a:r>
                      <a:endParaRPr lang="en-IN" sz="1800">
                        <a:latin typeface="Times New Roman"/>
                      </a:endParaRPr>
                    </a:p>
                  </a:txBody>
                  <a:tcPr/>
                </a:tc>
                <a:tc>
                  <a:txBody>
                    <a:bodyPr/>
                    <a:lstStyle/>
                    <a:p>
                      <a:pPr algn="ctr"/>
                      <a:r>
                        <a:rPr lang="en-US" sz="1800">
                          <a:latin typeface="Times New Roman"/>
                        </a:rPr>
                        <a:t>Gaps</a:t>
                      </a:r>
                      <a:endParaRPr lang="en-IN" sz="1800">
                        <a:latin typeface="Times New Roman"/>
                      </a:endParaRPr>
                    </a:p>
                  </a:txBody>
                  <a:tcPr/>
                </a:tc>
                <a:extLst>
                  <a:ext uri="{0D108BD9-81ED-4DB2-BD59-A6C34878D82A}">
                    <a16:rowId xmlns:a16="http://schemas.microsoft.com/office/drawing/2014/main" val="3741300067"/>
                  </a:ext>
                </a:extLst>
              </a:tr>
              <a:tr h="370840">
                <a:tc>
                  <a:txBody>
                    <a:bodyPr/>
                    <a:lstStyle/>
                    <a:p>
                      <a:pPr lvl="0" algn="ctr">
                        <a:buNone/>
                      </a:pPr>
                      <a:r>
                        <a:rPr lang="en-US" sz="1800" b="0" i="0" u="none" strike="noStrike" noProof="0">
                          <a:latin typeface="Times New Roman"/>
                        </a:rPr>
                        <a:t>Ambidextrous Virtual Keyboard Design with Finger Gesture Recognition</a:t>
                      </a:r>
                      <a:endParaRPr lang="en-US" sz="1800" b="0" i="0" u="none" strike="noStrike" noProof="0"/>
                    </a:p>
                    <a:p>
                      <a:pPr lvl="0" algn="ctr">
                        <a:buNone/>
                      </a:pPr>
                      <a:endParaRPr lang="en-US" sz="1800" b="0" i="0" u="none" strike="noStrike" noProof="0">
                        <a:latin typeface="Times New Roman"/>
                      </a:endParaRPr>
                    </a:p>
                    <a:p>
                      <a:pPr lvl="0" algn="ctr">
                        <a:buNone/>
                      </a:pPr>
                      <a:r>
                        <a:rPr lang="en-US" sz="1800" b="0" i="0" u="none" strike="noStrike" noProof="0">
                          <a:latin typeface="Times New Roman"/>
                        </a:rPr>
                        <a:t> IEEE International Symposium on Circuits and Systems (ISCAS)</a:t>
                      </a:r>
                      <a:endParaRPr lang="en-US" sz="1800" b="0" i="0" u="none" strike="noStrike" noProof="0"/>
                    </a:p>
                    <a:p>
                      <a:pPr lvl="0" algn="ctr">
                        <a:buNone/>
                      </a:pPr>
                      <a:endParaRPr lang="en-US" sz="1800" b="0" i="0" u="none" strike="noStrike" noProof="0"/>
                    </a:p>
                    <a:p>
                      <a:pPr lvl="0" algn="ctr">
                        <a:buNone/>
                      </a:pPr>
                      <a:r>
                        <a:rPr lang="en-US" sz="1800" b="0" i="0" u="none" strike="noStrike" noProof="0">
                          <a:latin typeface="Times New Roman"/>
                        </a:rPr>
                        <a:t>2018.</a:t>
                      </a:r>
                      <a:endParaRPr lang="en-US" sz="1800" b="0" i="0" u="none" strike="noStrike" noProof="0"/>
                    </a:p>
                    <a:p>
                      <a:pPr algn="ctr"/>
                      <a:endParaRPr lang="en-IN" sz="1800">
                        <a:latin typeface="Times New Roman"/>
                      </a:endParaRPr>
                    </a:p>
                  </a:txBody>
                  <a:tcPr/>
                </a:tc>
                <a:tc>
                  <a:txBody>
                    <a:bodyPr/>
                    <a:lstStyle/>
                    <a:p>
                      <a:pPr lvl="0" algn="ctr">
                        <a:buNone/>
                      </a:pPr>
                      <a:r>
                        <a:rPr lang="en-IN" sz="1800" b="0" i="0" u="none" strike="noStrike" noProof="0">
                          <a:latin typeface="Times New Roman"/>
                        </a:rPr>
                        <a:t>Tae-Ho Lee, Hyuk-Jae Lee</a:t>
                      </a:r>
                      <a:endParaRPr lang="en-US" sz="1800">
                        <a:latin typeface="Times New Roman"/>
                      </a:endParaRPr>
                    </a:p>
                  </a:txBody>
                  <a:tcPr/>
                </a:tc>
                <a:tc>
                  <a:txBody>
                    <a:bodyPr/>
                    <a:lstStyle/>
                    <a:p>
                      <a:pPr lvl="0" algn="ctr">
                        <a:buNone/>
                      </a:pPr>
                      <a:r>
                        <a:rPr lang="en-IN" sz="1800" b="0" i="0" u="none" strike="noStrike" noProof="0">
                          <a:latin typeface="Times New Roman"/>
                        </a:rPr>
                        <a:t>They defined an objective function to formulate the type-in time and proposed an algorithm to design a keyboard layout that minimizes the input time.</a:t>
                      </a:r>
                      <a:endParaRPr lang="en-US" sz="1800">
                        <a:latin typeface="Times New Roman"/>
                      </a:endParaRPr>
                    </a:p>
                  </a:txBody>
                  <a:tcPr/>
                </a:tc>
                <a:tc>
                  <a:txBody>
                    <a:bodyPr/>
                    <a:lstStyle/>
                    <a:p>
                      <a:pPr lvl="0" algn="ctr">
                        <a:buNone/>
                      </a:pPr>
                      <a:r>
                        <a:rPr lang="en-US" sz="1800" b="0" i="0" u="none" strike="noStrike" noProof="0" dirty="0" smtClean="0">
                          <a:latin typeface="Times New Roman"/>
                        </a:rPr>
                        <a:t>The keyboard pattern is frequently changed, </a:t>
                      </a:r>
                      <a:r>
                        <a:rPr lang="en-IN" sz="1800" b="0" i="0" u="none" strike="noStrike" noProof="0" dirty="0" smtClean="0">
                          <a:latin typeface="Times New Roman"/>
                        </a:rPr>
                        <a:t>Custom </a:t>
                      </a:r>
                      <a:r>
                        <a:rPr lang="en-IN" sz="1800" b="0" i="0" u="none" strike="noStrike" noProof="0" dirty="0">
                          <a:latin typeface="Times New Roman"/>
                        </a:rPr>
                        <a:t>gestures mapped to certain actions (shortcuts).</a:t>
                      </a:r>
                      <a:endParaRPr lang="en-US" sz="1800"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14</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2EE03A2-46E1-1B3A-ACE0-0B7A9D8D2389}"/>
              </a:ext>
            </a:extLst>
          </p:cNvPr>
          <p:cNvSpPr>
            <a:spLocks noGrp="1"/>
          </p:cNvSpPr>
          <p:nvPr>
            <p:ph type="title"/>
          </p:nvPr>
        </p:nvSpPr>
        <p:spPr>
          <a:xfrm>
            <a:off x="838200" y="365125"/>
            <a:ext cx="10515600" cy="1325563"/>
          </a:xfrm>
        </p:spPr>
        <p:txBody>
          <a:bodyPr>
            <a:normAutofit/>
          </a:bodyPr>
          <a:lstStyle/>
          <a:p>
            <a:r>
              <a:rPr lang="en-US" sz="3600"/>
              <a:t>Literature Survey Cont..</a:t>
            </a:r>
            <a:endParaRPr lang="en-IN" sz="3600">
              <a:ea typeface="Calibri Light"/>
              <a:cs typeface="Calibri Light"/>
            </a:endParaRPr>
          </a:p>
        </p:txBody>
      </p:sp>
      <p:sp>
        <p:nvSpPr>
          <p:cNvPr id="12" name="Footer Placeholder 11">
            <a:extLst>
              <a:ext uri="{FF2B5EF4-FFF2-40B4-BE49-F238E27FC236}">
                <a16:creationId xmlns:a16="http://schemas.microsoft.com/office/drawing/2014/main" id="{52BE8785-CF07-18C8-4C53-519E9EDF5C22}"/>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199495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79BB35BC-D5C2-4C8B-A22A-A71E6191913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F32C3-CC5B-CFBE-8321-96068F6DA2E6}"/>
              </a:ext>
            </a:extLst>
          </p:cNvPr>
          <p:cNvSpPr>
            <a:spLocks noGrp="1"/>
          </p:cNvSpPr>
          <p:nvPr>
            <p:ph type="title"/>
          </p:nvPr>
        </p:nvSpPr>
        <p:spPr>
          <a:xfrm>
            <a:off x="6513788" y="365125"/>
            <a:ext cx="4840010" cy="1807305"/>
          </a:xfrm>
        </p:spPr>
        <p:txBody>
          <a:bodyPr>
            <a:normAutofit/>
          </a:bodyPr>
          <a:lstStyle/>
          <a:p>
            <a:r>
              <a:rPr lang="en-US" dirty="0" smtClean="0">
                <a:ea typeface="Calibri Light"/>
                <a:cs typeface="Calibri Light"/>
              </a:rPr>
              <a:t>Summary of Literature Survey</a:t>
            </a:r>
            <a:endParaRPr lang="en-US" dirty="0"/>
          </a:p>
        </p:txBody>
      </p:sp>
      <p:pic>
        <p:nvPicPr>
          <p:cNvPr id="14" name="Picture 6" descr="Magnifying glass showing decling performance">
            <a:extLst>
              <a:ext uri="{FF2B5EF4-FFF2-40B4-BE49-F238E27FC236}">
                <a16:creationId xmlns:a16="http://schemas.microsoft.com/office/drawing/2014/main" id="{8C7DA7F3-B4BA-D47E-59C9-3DD12C8EEE18}"/>
              </a:ext>
            </a:extLst>
          </p:cNvPr>
          <p:cNvPicPr>
            <a:picLocks noChangeAspect="1"/>
          </p:cNvPicPr>
          <p:nvPr/>
        </p:nvPicPr>
        <p:blipFill rotWithShape="1">
          <a:blip r:embed="rId2"/>
          <a:srcRect l="22247" r="18307"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AA7D8B8D-7D48-8844-7FA7-A93D828D7CE3}"/>
              </a:ext>
            </a:extLst>
          </p:cNvPr>
          <p:cNvSpPr>
            <a:spLocks noGrp="1"/>
          </p:cNvSpPr>
          <p:nvPr>
            <p:ph idx="1"/>
          </p:nvPr>
        </p:nvSpPr>
        <p:spPr>
          <a:xfrm>
            <a:off x="6513788" y="2333297"/>
            <a:ext cx="4840010" cy="3843666"/>
          </a:xfrm>
        </p:spPr>
        <p:txBody>
          <a:bodyPr vert="horz" lIns="91440" tIns="45720" rIns="91440" bIns="45720" rtlCol="0">
            <a:normAutofit/>
          </a:bodyPr>
          <a:lstStyle/>
          <a:p>
            <a:pPr marL="0" indent="0">
              <a:buNone/>
            </a:pPr>
            <a:r>
              <a:rPr lang="en-US" sz="2000" dirty="0">
                <a:ea typeface="+mn-lt"/>
                <a:cs typeface="+mn-lt"/>
              </a:rPr>
              <a:t>Gaps Identified</a:t>
            </a:r>
            <a:endParaRPr lang="en-US" sz="2000" dirty="0">
              <a:cs typeface="Calibri" panose="020F0502020204030204"/>
            </a:endParaRPr>
          </a:p>
          <a:p>
            <a:r>
              <a:rPr lang="en-US" sz="2000" dirty="0">
                <a:ea typeface="+mn-lt"/>
                <a:cs typeface="+mn-lt"/>
              </a:rPr>
              <a:t>The majority of the papers were application-focused.</a:t>
            </a:r>
            <a:endParaRPr lang="en-US" sz="2000" dirty="0"/>
          </a:p>
          <a:p>
            <a:r>
              <a:rPr lang="en-US" sz="2000" dirty="0">
                <a:ea typeface="+mn-lt"/>
                <a:cs typeface="+mn-lt"/>
              </a:rPr>
              <a:t>Restricted number of operations were implemented.</a:t>
            </a:r>
          </a:p>
          <a:p>
            <a:r>
              <a:rPr lang="en-US" sz="2000" dirty="0">
                <a:ea typeface="+mn-lt"/>
                <a:cs typeface="+mn-lt"/>
              </a:rPr>
              <a:t>Restrictions on the multi-hand tracking and recognition.</a:t>
            </a:r>
          </a:p>
          <a:p>
            <a:endParaRPr lang="en-US" sz="2000" dirty="0">
              <a:cs typeface="Calibri"/>
            </a:endParaRPr>
          </a:p>
          <a:p>
            <a:endParaRPr lang="en-US" sz="2000" dirty="0">
              <a:cs typeface="Calibri"/>
            </a:endParaRPr>
          </a:p>
        </p:txBody>
      </p:sp>
      <p:sp>
        <p:nvSpPr>
          <p:cNvPr id="4" name="Footer Placeholder 3">
            <a:extLst>
              <a:ext uri="{FF2B5EF4-FFF2-40B4-BE49-F238E27FC236}">
                <a16:creationId xmlns:a16="http://schemas.microsoft.com/office/drawing/2014/main" id="{4F4B7F5D-B6A6-F370-2CA9-734374791B18}"/>
              </a:ext>
            </a:extLst>
          </p:cNvPr>
          <p:cNvSpPr>
            <a:spLocks noGrp="1"/>
          </p:cNvSpPr>
          <p:nvPr>
            <p:ph type="ftr" sz="quarter" idx="11"/>
          </p:nvPr>
        </p:nvSpPr>
        <p:spPr>
          <a:xfrm>
            <a:off x="4038600" y="6356350"/>
            <a:ext cx="4114800" cy="365125"/>
          </a:xfrm>
        </p:spPr>
        <p:txBody>
          <a:bodyPr>
            <a:normAutofit/>
          </a:bodyPr>
          <a:lstStyle/>
          <a:p>
            <a:r>
              <a:rPr lang="en-US" dirty="0"/>
              <a:t>30-12-2022</a:t>
            </a:r>
            <a:endParaRPr lang="en-US" dirty="0"/>
          </a:p>
        </p:txBody>
      </p:sp>
      <p:sp>
        <p:nvSpPr>
          <p:cNvPr id="5" name="Slide Number Placeholder 4">
            <a:extLst>
              <a:ext uri="{FF2B5EF4-FFF2-40B4-BE49-F238E27FC236}">
                <a16:creationId xmlns:a16="http://schemas.microsoft.com/office/drawing/2014/main" id="{081D4A95-17E3-5F8B-B7A2-9E038432DB33}"/>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mtClean="0"/>
              <a:pPr>
                <a:spcAft>
                  <a:spcPts val="600"/>
                </a:spcAft>
              </a:pPr>
              <a:t>15</a:t>
            </a:fld>
            <a:endParaRPr lang="en-IN"/>
          </a:p>
        </p:txBody>
      </p:sp>
      <p:pic>
        <p:nvPicPr>
          <p:cNvPr id="8"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4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Software/Tools Requirement</a:t>
            </a:r>
          </a:p>
        </p:txBody>
      </p:sp>
      <p:sp>
        <p:nvSpPr>
          <p:cNvPr id="3" name="Content Placeholder 2">
            <a:extLst>
              <a:ext uri="{FF2B5EF4-FFF2-40B4-BE49-F238E27FC236}">
                <a16:creationId xmlns:a16="http://schemas.microsoft.com/office/drawing/2014/main" id="{03345137-79C7-C9F7-86FB-29605A4ED0CB}"/>
              </a:ext>
            </a:extLst>
          </p:cNvPr>
          <p:cNvSpPr>
            <a:spLocks noGrp="1"/>
          </p:cNvSpPr>
          <p:nvPr>
            <p:ph idx="1"/>
          </p:nvPr>
        </p:nvSpPr>
        <p:spPr>
          <a:xfrm>
            <a:off x="565608" y="2378848"/>
            <a:ext cx="10859679" cy="3986780"/>
          </a:xfrm>
        </p:spPr>
        <p:txBody>
          <a:bodyPr vert="horz" lIns="91440" tIns="45720" rIns="91440" bIns="45720" rtlCol="0" anchor="ctr">
            <a:normAutofit fontScale="92500" lnSpcReduction="20000"/>
          </a:bodyPr>
          <a:lstStyle/>
          <a:p>
            <a:pPr marL="0" indent="0" algn="just">
              <a:buNone/>
            </a:pPr>
            <a:r>
              <a:rPr lang="en-US" sz="2000" b="1" dirty="0">
                <a:ea typeface="+mn-lt"/>
                <a:cs typeface="+mn-lt"/>
              </a:rPr>
              <a:t>Software</a:t>
            </a:r>
            <a:r>
              <a:rPr lang="en-US" sz="2000" dirty="0">
                <a:ea typeface="+mn-lt"/>
                <a:cs typeface="+mn-lt"/>
              </a:rPr>
              <a:t> </a:t>
            </a:r>
            <a:endParaRPr lang="en-US" dirty="0">
              <a:cs typeface="Calibri" panose="020F0502020204030204"/>
            </a:endParaRPr>
          </a:p>
          <a:p>
            <a:pPr marL="342900" indent="-342900" algn="just"/>
            <a:r>
              <a:rPr lang="en-US" sz="2000" dirty="0">
                <a:ea typeface="+mn-lt"/>
                <a:cs typeface="+mn-lt"/>
              </a:rPr>
              <a:t>OpenCV – Front End</a:t>
            </a:r>
            <a:endParaRPr lang="en-US" dirty="0">
              <a:ea typeface="+mn-lt"/>
              <a:cs typeface="+mn-lt"/>
            </a:endParaRPr>
          </a:p>
          <a:p>
            <a:pPr marL="342900" indent="-342900" algn="just"/>
            <a:r>
              <a:rPr lang="en-US" sz="2000" dirty="0">
                <a:ea typeface="+mn-lt"/>
                <a:cs typeface="+mn-lt"/>
              </a:rPr>
              <a:t>Python 3.0 or higher – Back End</a:t>
            </a:r>
            <a:endParaRPr lang="en-US" dirty="0">
              <a:ea typeface="+mn-lt"/>
              <a:cs typeface="+mn-lt"/>
            </a:endParaRPr>
          </a:p>
          <a:p>
            <a:pPr marL="342900" indent="-342900" algn="just"/>
            <a:r>
              <a:rPr lang="en-US" sz="2000" dirty="0">
                <a:ea typeface="+mn-lt"/>
                <a:cs typeface="+mn-lt"/>
              </a:rPr>
              <a:t>PyAutoGUI Library</a:t>
            </a:r>
          </a:p>
          <a:p>
            <a:pPr marL="342900" indent="-342900" algn="just"/>
            <a:r>
              <a:rPr lang="en-US" sz="2000" dirty="0" err="1">
                <a:ea typeface="+mn-lt"/>
                <a:cs typeface="+mn-lt"/>
              </a:rPr>
              <a:t>MediaPipe</a:t>
            </a:r>
            <a:r>
              <a:rPr lang="en-US" sz="2000" dirty="0">
                <a:ea typeface="+mn-lt"/>
                <a:cs typeface="+mn-lt"/>
              </a:rPr>
              <a:t> Library</a:t>
            </a:r>
          </a:p>
          <a:p>
            <a:pPr marL="342900" indent="-342900" algn="just"/>
            <a:r>
              <a:rPr lang="en-US" sz="2000" dirty="0" err="1">
                <a:ea typeface="+mn-lt"/>
                <a:cs typeface="+mn-lt"/>
              </a:rPr>
              <a:t>AutoPy</a:t>
            </a:r>
            <a:r>
              <a:rPr lang="en-US" sz="2000" dirty="0">
                <a:ea typeface="+mn-lt"/>
                <a:cs typeface="+mn-lt"/>
              </a:rPr>
              <a:t> Library</a:t>
            </a:r>
          </a:p>
          <a:p>
            <a:pPr marL="0" indent="0" algn="just">
              <a:buNone/>
            </a:pPr>
            <a:endParaRPr lang="en-US" sz="2000" b="1" dirty="0">
              <a:ea typeface="+mn-lt"/>
              <a:cs typeface="+mn-lt"/>
            </a:endParaRPr>
          </a:p>
          <a:p>
            <a:pPr marL="0" indent="0" algn="just">
              <a:buNone/>
            </a:pPr>
            <a:r>
              <a:rPr lang="en-US" sz="2000" b="1" dirty="0">
                <a:ea typeface="+mn-lt"/>
                <a:cs typeface="+mn-lt"/>
              </a:rPr>
              <a:t>Hardware</a:t>
            </a:r>
            <a:r>
              <a:rPr lang="en-US" sz="2000" dirty="0">
                <a:ea typeface="+mn-lt"/>
                <a:cs typeface="+mn-lt"/>
              </a:rPr>
              <a:t> </a:t>
            </a:r>
            <a:endParaRPr lang="en-US" dirty="0">
              <a:cs typeface="Calibri"/>
            </a:endParaRPr>
          </a:p>
          <a:p>
            <a:pPr marL="342900" indent="-342900" algn="just"/>
            <a:r>
              <a:rPr lang="en-US" sz="2000" dirty="0">
                <a:ea typeface="+mn-lt"/>
                <a:cs typeface="+mn-lt"/>
              </a:rPr>
              <a:t>Windows 10 or higher</a:t>
            </a:r>
            <a:endParaRPr lang="en-US" dirty="0">
              <a:cs typeface="Calibri" panose="020F0502020204030204"/>
            </a:endParaRPr>
          </a:p>
          <a:p>
            <a:pPr marL="342900" indent="-342900" algn="just"/>
            <a:r>
              <a:rPr lang="en-US" sz="2000" dirty="0">
                <a:ea typeface="+mn-lt"/>
                <a:cs typeface="+mn-lt"/>
              </a:rPr>
              <a:t>Camera - inbuilt or external</a:t>
            </a:r>
          </a:p>
          <a:p>
            <a:pPr marL="342900" indent="-342900" algn="just"/>
            <a:r>
              <a:rPr lang="en-US" sz="2000" dirty="0">
                <a:ea typeface="+mn-lt"/>
                <a:cs typeface="+mn-lt"/>
              </a:rPr>
              <a:t>I3 processor or higher</a:t>
            </a:r>
            <a:endParaRPr lang="en-US" dirty="0">
              <a:cs typeface="Calibri" panose="020F0502020204030204"/>
            </a:endParaRPr>
          </a:p>
          <a:p>
            <a:pPr marL="342900" indent="-342900" algn="just"/>
            <a:r>
              <a:rPr lang="en-US" sz="2000" dirty="0">
                <a:ea typeface="+mn-lt"/>
                <a:cs typeface="+mn-lt"/>
              </a:rPr>
              <a:t>Ram 4 GB - Minimum</a:t>
            </a:r>
            <a:endParaRPr lang="en-US" dirty="0">
              <a:cs typeface="Calibri" panose="020F0502020204030204"/>
            </a:endParaRP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16</a:t>
            </a:fld>
            <a:endParaRPr lang="en-IN" sz="1000"/>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6594786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AB45A142-4255-493C-8284-5D566C121B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64A98-6652-D572-F3F3-117291711AF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smtClean="0">
                <a:solidFill>
                  <a:srgbClr val="FFFFFF"/>
                </a:solidFill>
              </a:rPr>
              <a:t>Architecture</a:t>
            </a:r>
            <a:endParaRPr lang="en-US" sz="4800" kern="1200" dirty="0">
              <a:solidFill>
                <a:srgbClr val="FFFFFF"/>
              </a:solidFill>
              <a:latin typeface="+mj-lt"/>
              <a:ea typeface="+mj-ea"/>
              <a:cs typeface="+mj-cs"/>
            </a:endParaRPr>
          </a:p>
        </p:txBody>
      </p:sp>
      <p:cxnSp>
        <p:nvCxnSpPr>
          <p:cNvPr id="22" name="Straight Connector 11">
            <a:extLst>
              <a:ext uri="{FF2B5EF4-FFF2-40B4-BE49-F238E27FC236}">
                <a16:creationId xmlns:a16="http://schemas.microsoft.com/office/drawing/2014/main" id="{38FB9660-F42F-4313-BBC4-47C007FE484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81657C-C163-3190-80F7-C468254AAEFF}"/>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3DE82C6F-0FAC-4804-A75F-EAF5CBB8FE58}" type="slidenum">
              <a:rPr lang="en-US">
                <a:solidFill>
                  <a:srgbClr val="595959"/>
                </a:solidFill>
              </a:rPr>
              <a:pPr>
                <a:spcAft>
                  <a:spcPts val="600"/>
                </a:spcAft>
              </a:pPr>
              <a:t>17</a:t>
            </a:fld>
            <a:endParaRPr lang="en-US">
              <a:solidFill>
                <a:srgbClr val="595959"/>
              </a:solidFill>
            </a:endParaRPr>
          </a:p>
        </p:txBody>
      </p:sp>
      <p:sp>
        <p:nvSpPr>
          <p:cNvPr id="3" name="Footer Placeholder 2">
            <a:extLst>
              <a:ext uri="{FF2B5EF4-FFF2-40B4-BE49-F238E27FC236}">
                <a16:creationId xmlns:a16="http://schemas.microsoft.com/office/drawing/2014/main" id="{285C001A-2F58-1BE0-455F-5578856D073D}"/>
              </a:ext>
            </a:extLst>
          </p:cNvPr>
          <p:cNvSpPr>
            <a:spLocks noGrp="1"/>
          </p:cNvSpPr>
          <p:nvPr>
            <p:ph type="ftr" sz="quarter" idx="11"/>
          </p:nvPr>
        </p:nvSpPr>
        <p:spPr>
          <a:xfrm>
            <a:off x="4038600" y="6356350"/>
            <a:ext cx="4114800" cy="365125"/>
          </a:xfrm>
        </p:spPr>
        <p:txBody>
          <a:bodyPr/>
          <a:lstStyle/>
          <a:p>
            <a:r>
              <a:rPr lang="en-US" dirty="0"/>
              <a:t>30-12-2022</a:t>
            </a:r>
            <a:endParaRPr lang="en-US" dirty="0"/>
          </a:p>
        </p:txBody>
      </p:sp>
      <p:pic>
        <p:nvPicPr>
          <p:cNvPr id="8" name="Picture 7"/>
          <p:cNvPicPr/>
          <p:nvPr/>
        </p:nvPicPr>
        <p:blipFill rotWithShape="1">
          <a:blip r:embed="rId2"/>
          <a:srcRect b="1209"/>
          <a:stretch/>
        </p:blipFill>
        <p:spPr bwMode="auto">
          <a:xfrm>
            <a:off x="5791200" y="229737"/>
            <a:ext cx="5005137" cy="6031230"/>
          </a:xfrm>
          <a:prstGeom prst="rect">
            <a:avLst/>
          </a:prstGeom>
          <a:ln>
            <a:noFill/>
          </a:ln>
          <a:extLst>
            <a:ext uri="{53640926-AAD7-44D8-BBD7-CCE9431645EC}">
              <a14:shadowObscured xmlns:a14="http://schemas.microsoft.com/office/drawing/2010/main"/>
            </a:ext>
          </a:extLst>
        </p:spPr>
      </p:pic>
      <p:pic>
        <p:nvPicPr>
          <p:cNvPr id="9"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7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1137036" y="548640"/>
            <a:ext cx="9543405" cy="1188720"/>
          </a:xfrm>
        </p:spPr>
        <p:txBody>
          <a:bodyPr>
            <a:normAutofit/>
          </a:bodyPr>
          <a:lstStyle/>
          <a:p>
            <a:r>
              <a:rPr lang="en-US" dirty="0" smtClean="0">
                <a:solidFill>
                  <a:schemeClr val="tx1">
                    <a:lumMod val="85000"/>
                    <a:lumOff val="15000"/>
                  </a:schemeClr>
                </a:solidFill>
              </a:rPr>
              <a:t>Testing</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345137-79C7-C9F7-86FB-29605A4ED0CB}"/>
              </a:ext>
            </a:extLst>
          </p:cNvPr>
          <p:cNvSpPr>
            <a:spLocks noGrp="1"/>
          </p:cNvSpPr>
          <p:nvPr>
            <p:ph idx="1"/>
          </p:nvPr>
        </p:nvSpPr>
        <p:spPr>
          <a:xfrm>
            <a:off x="565608" y="2378848"/>
            <a:ext cx="7807683" cy="3986780"/>
          </a:xfrm>
        </p:spPr>
        <p:txBody>
          <a:bodyPr vert="horz" lIns="91440" tIns="45720" rIns="91440" bIns="45720" rtlCol="0" anchor="t">
            <a:normAutofit/>
          </a:bodyPr>
          <a:lstStyle/>
          <a:p>
            <a:r>
              <a:rPr lang="en-US" dirty="0"/>
              <a:t>Initially we tested our application to recognize left hand and right hand.</a:t>
            </a:r>
          </a:p>
          <a:p>
            <a:r>
              <a:rPr lang="en-US" dirty="0"/>
              <a:t>The 21 points on a palm which refer to specific locations on the hand that can be tracked</a:t>
            </a:r>
          </a:p>
          <a:p>
            <a:r>
              <a:rPr lang="en-US" dirty="0"/>
              <a:t>we used these 21 points to create multiple gestures and assigned them an action.</a:t>
            </a: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18</a:t>
            </a:fld>
            <a:endParaRPr lang="en-IN" sz="1000"/>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p:txBody>
          <a:bodyPr/>
          <a:lstStyle/>
          <a:p>
            <a:r>
              <a:rPr lang="en-US" dirty="0"/>
              <a:t>30-12-2022</a:t>
            </a:r>
            <a:endParaRPr lang="en-US" dirty="0"/>
          </a:p>
        </p:txBody>
      </p:sp>
      <p:pic>
        <p:nvPicPr>
          <p:cNvPr id="10" name="Picture 9"/>
          <p:cNvPicPr/>
          <p:nvPr/>
        </p:nvPicPr>
        <p:blipFill>
          <a:blip r:embed="rId3"/>
          <a:stretch>
            <a:fillRect/>
          </a:stretch>
        </p:blipFill>
        <p:spPr>
          <a:xfrm>
            <a:off x="8610600" y="2378848"/>
            <a:ext cx="3394166" cy="2790883"/>
          </a:xfrm>
          <a:prstGeom prst="rect">
            <a:avLst/>
          </a:prstGeom>
        </p:spPr>
      </p:pic>
    </p:spTree>
    <p:extLst>
      <p:ext uri="{BB962C8B-B14F-4D97-AF65-F5344CB8AC3E}">
        <p14:creationId xmlns:p14="http://schemas.microsoft.com/office/powerpoint/2010/main" val="42458755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smtClean="0">
                <a:solidFill>
                  <a:srgbClr val="FFFFFF"/>
                </a:solidFill>
              </a:rPr>
              <a:t>Results</a:t>
            </a:r>
            <a:endParaRPr lang="en-US" sz="5400" dirty="0">
              <a:solidFill>
                <a:srgbClr val="FFFFFF"/>
              </a:solidFill>
            </a:endParaRP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r>
              <a:rPr lang="en-US" dirty="0"/>
              <a:t>30-12-2022</a:t>
            </a:r>
            <a:endParaRPr lang="en-US" dirty="0"/>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3DE82C6F-0FAC-4804-A75F-EAF5CBB8FE58}" type="slidenum">
              <a:rPr lang="en-US">
                <a:solidFill>
                  <a:srgbClr val="898989"/>
                </a:solidFill>
              </a:rPr>
              <a:pPr>
                <a:spcAft>
                  <a:spcPts val="600"/>
                </a:spcAft>
              </a:pPr>
              <a:t>19</a:t>
            </a:fld>
            <a:endParaRPr lang="en-US">
              <a:solidFill>
                <a:srgbClr val="898989"/>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128" y="2277801"/>
            <a:ext cx="5715000" cy="4286250"/>
          </a:xfrm>
          <a:prstGeom prst="rect">
            <a:avLst/>
          </a:prstGeom>
        </p:spPr>
      </p:pic>
      <p:pic>
        <p:nvPicPr>
          <p:cNvPr id="12"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94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2">
            <a:extLst>
              <a:ext uri="{FF2B5EF4-FFF2-40B4-BE49-F238E27FC236}">
                <a16:creationId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4">
            <a:extLst>
              <a:ext uri="{FF2B5EF4-FFF2-40B4-BE49-F238E27FC236}">
                <a16:creationId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E921A3-BDE5-CD3F-665E-20648555FA1C}"/>
              </a:ext>
            </a:extLst>
          </p:cNvPr>
          <p:cNvSpPr>
            <a:spLocks noGrp="1"/>
          </p:cNvSpPr>
          <p:nvPr>
            <p:ph type="title"/>
          </p:nvPr>
        </p:nvSpPr>
        <p:spPr>
          <a:xfrm>
            <a:off x="1137034" y="609597"/>
            <a:ext cx="9392421" cy="1330841"/>
          </a:xfrm>
        </p:spPr>
        <p:txBody>
          <a:bodyPr>
            <a:normAutofit/>
          </a:bodyPr>
          <a:lstStyle/>
          <a:p>
            <a:r>
              <a:rPr lang="en-US">
                <a:cs typeface="Times New Roman" panose="02020603050405020304" pitchFamily="18" charset="0"/>
              </a:rPr>
              <a:t>Contents</a:t>
            </a:r>
            <a:endParaRPr lang="en-IN">
              <a:cs typeface="Times New Roman" panose="02020603050405020304" pitchFamily="18" charset="0"/>
            </a:endParaRPr>
          </a:p>
        </p:txBody>
      </p:sp>
      <p:sp>
        <p:nvSpPr>
          <p:cNvPr id="3" name="Content Placeholder 2">
            <a:extLst>
              <a:ext uri="{FF2B5EF4-FFF2-40B4-BE49-F238E27FC236}">
                <a16:creationId xmlns:a16="http://schemas.microsoft.com/office/drawing/2014/main" id="{45F2DC8B-07CE-81DA-91AD-894FC101585D}"/>
              </a:ext>
            </a:extLst>
          </p:cNvPr>
          <p:cNvSpPr>
            <a:spLocks noGrp="1"/>
          </p:cNvSpPr>
          <p:nvPr>
            <p:ph idx="1"/>
          </p:nvPr>
        </p:nvSpPr>
        <p:spPr>
          <a:xfrm>
            <a:off x="1137034" y="2198362"/>
            <a:ext cx="4958966" cy="4235273"/>
          </a:xfrm>
        </p:spPr>
        <p:txBody>
          <a:bodyPr vert="horz" lIns="91440" tIns="45720" rIns="91440" bIns="45720" rtlCol="0" anchor="t">
            <a:normAutofit fontScale="92500" lnSpcReduction="20000"/>
          </a:bodyPr>
          <a:lstStyle/>
          <a:p>
            <a:r>
              <a:rPr lang="en-US" sz="2000" dirty="0">
                <a:latin typeface="Times New Roman"/>
                <a:cs typeface="Times New Roman"/>
              </a:rPr>
              <a:t>Abstract</a:t>
            </a:r>
          </a:p>
          <a:p>
            <a:r>
              <a:rPr lang="en-US" sz="2000" dirty="0">
                <a:latin typeface="Times New Roman"/>
                <a:cs typeface="Times New Roman"/>
              </a:rPr>
              <a:t>Introduction</a:t>
            </a:r>
          </a:p>
          <a:p>
            <a:r>
              <a:rPr lang="en-US" sz="2000" dirty="0">
                <a:latin typeface="Times New Roman"/>
                <a:cs typeface="Times New Roman"/>
              </a:rPr>
              <a:t>Motivation</a:t>
            </a:r>
          </a:p>
          <a:p>
            <a:r>
              <a:rPr lang="en-US" sz="2000" dirty="0">
                <a:latin typeface="Times New Roman"/>
                <a:cs typeface="Times New Roman"/>
              </a:rPr>
              <a:t>Objective</a:t>
            </a:r>
          </a:p>
          <a:p>
            <a:r>
              <a:rPr lang="en-US" sz="2000" dirty="0">
                <a:latin typeface="Times New Roman"/>
                <a:cs typeface="Times New Roman"/>
              </a:rPr>
              <a:t>Problem Statement</a:t>
            </a:r>
          </a:p>
          <a:p>
            <a:r>
              <a:rPr lang="en-US" sz="2000" dirty="0">
                <a:latin typeface="Times New Roman"/>
                <a:cs typeface="Times New Roman"/>
              </a:rPr>
              <a:t>Summary of Literature </a:t>
            </a:r>
            <a:r>
              <a:rPr lang="en-US" sz="2000" dirty="0" smtClean="0">
                <a:latin typeface="Times New Roman"/>
                <a:cs typeface="Times New Roman"/>
              </a:rPr>
              <a:t>Survey</a:t>
            </a:r>
            <a:endParaRPr lang="en-US" sz="2000" dirty="0">
              <a:latin typeface="Times New Roman"/>
              <a:cs typeface="Times New Roman"/>
            </a:endParaRPr>
          </a:p>
          <a:p>
            <a:r>
              <a:rPr lang="en-US" sz="2000" dirty="0">
                <a:latin typeface="Times New Roman"/>
                <a:cs typeface="Times New Roman"/>
              </a:rPr>
              <a:t>Software/Tools </a:t>
            </a:r>
            <a:r>
              <a:rPr lang="en-US" sz="2000" dirty="0" smtClean="0">
                <a:latin typeface="Times New Roman"/>
                <a:cs typeface="Times New Roman"/>
              </a:rPr>
              <a:t>Requirements</a:t>
            </a:r>
          </a:p>
          <a:p>
            <a:r>
              <a:rPr lang="en-US" sz="2000" dirty="0" smtClean="0">
                <a:latin typeface="Times New Roman"/>
                <a:cs typeface="Times New Roman"/>
              </a:rPr>
              <a:t>Architecture</a:t>
            </a:r>
            <a:endParaRPr lang="en-US" sz="2000" dirty="0">
              <a:latin typeface="Times New Roman"/>
              <a:cs typeface="Times New Roman"/>
            </a:endParaRPr>
          </a:p>
          <a:p>
            <a:r>
              <a:rPr lang="en-US" sz="2000" dirty="0" smtClean="0">
                <a:latin typeface="Times New Roman"/>
                <a:cs typeface="Times New Roman"/>
              </a:rPr>
              <a:t>Testing</a:t>
            </a:r>
            <a:endParaRPr lang="en-US" sz="2000" dirty="0">
              <a:latin typeface="Times New Roman"/>
              <a:cs typeface="Times New Roman"/>
            </a:endParaRPr>
          </a:p>
          <a:p>
            <a:r>
              <a:rPr lang="en-US" sz="2000" dirty="0" smtClean="0">
                <a:latin typeface="Times New Roman"/>
                <a:cs typeface="Times New Roman"/>
              </a:rPr>
              <a:t>Results</a:t>
            </a:r>
            <a:endParaRPr lang="en-US" sz="2000" dirty="0">
              <a:latin typeface="Times New Roman"/>
              <a:cs typeface="Times New Roman"/>
            </a:endParaRPr>
          </a:p>
          <a:p>
            <a:r>
              <a:rPr lang="en-US" sz="2000" dirty="0" smtClean="0">
                <a:latin typeface="Times New Roman"/>
                <a:cs typeface="Times New Roman"/>
              </a:rPr>
              <a:t>Conclusion and Future Scope</a:t>
            </a:r>
            <a:endParaRPr lang="en-US" sz="2000" dirty="0">
              <a:latin typeface="Times New Roman"/>
              <a:cs typeface="Times New Roman"/>
            </a:endParaRPr>
          </a:p>
          <a:p>
            <a:r>
              <a:rPr lang="en-US" sz="2000" dirty="0">
                <a:latin typeface="Times New Roman"/>
                <a:cs typeface="Times New Roman"/>
              </a:rPr>
              <a:t>References</a:t>
            </a:r>
            <a:endParaRPr lang="en-IN" sz="2000" dirty="0">
              <a:latin typeface="Times New Roman"/>
              <a:cs typeface="Times New Roman"/>
            </a:endParaRPr>
          </a:p>
        </p:txBody>
      </p:sp>
      <p:pic>
        <p:nvPicPr>
          <p:cNvPr id="5" name="Picture 5">
            <a:extLst>
              <a:ext uri="{FF2B5EF4-FFF2-40B4-BE49-F238E27FC236}">
                <a16:creationId xmlns:a16="http://schemas.microsoft.com/office/drawing/2014/main" id="{6F0FC98D-9EC2-3C6B-3EBE-9657DB46D88D}"/>
              </a:ext>
            </a:extLst>
          </p:cNvPr>
          <p:cNvPicPr>
            <a:picLocks noChangeAspect="1"/>
          </p:cNvPicPr>
          <p:nvPr/>
        </p:nvPicPr>
        <p:blipFill>
          <a:blip r:embed="rId3"/>
          <a:stretch>
            <a:fillRect/>
          </a:stretch>
        </p:blipFill>
        <p:spPr>
          <a:xfrm>
            <a:off x="6719367" y="2722090"/>
            <a:ext cx="4788505" cy="2681562"/>
          </a:xfrm>
          <a:prstGeom prst="rect">
            <a:avLst/>
          </a:prstGeom>
        </p:spPr>
      </p:pic>
      <p:sp>
        <p:nvSpPr>
          <p:cNvPr id="17" name="Freeform: Shape 16">
            <a:extLst>
              <a:ext uri="{FF2B5EF4-FFF2-40B4-BE49-F238E27FC236}">
                <a16:creationId xmlns:a16="http://schemas.microsoft.com/office/drawing/2014/main" id="{9A0D773F-7A7D-4DBB-9DEA-86BB8B8F4B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6E9591E-E4EF-3E63-BC53-8AD77439B851}"/>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dirty="0"/>
              <a:pPr>
                <a:spcAft>
                  <a:spcPts val="600"/>
                </a:spcAft>
              </a:pPr>
              <a:t>2</a:t>
            </a:fld>
            <a:endParaRPr lang="en-IN" sz="1000"/>
          </a:p>
        </p:txBody>
      </p:sp>
      <p:pic>
        <p:nvPicPr>
          <p:cNvPr id="8" name="Picture 2">
            <a:extLst>
              <a:ext uri="{FF2B5EF4-FFF2-40B4-BE49-F238E27FC236}">
                <a16:creationId xmlns:a16="http://schemas.microsoft.com/office/drawing/2014/main" id="{7A9C0DCF-566C-3C72-0CF2-BBD02055ED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2ED6F9FE-4AB0-0904-EADE-DE25CCFACA8D}"/>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522725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smtClean="0">
                <a:solidFill>
                  <a:srgbClr val="FFFFFF"/>
                </a:solidFill>
              </a:rPr>
              <a:t>Results</a:t>
            </a:r>
            <a:endParaRPr lang="en-US" sz="5400" dirty="0">
              <a:solidFill>
                <a:srgbClr val="FFFFFF"/>
              </a:solidFill>
            </a:endParaRP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r>
              <a:rPr lang="en-US" dirty="0"/>
              <a:t>30-12-2022</a:t>
            </a:r>
            <a:endParaRPr lang="en-US" dirty="0"/>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3DE82C6F-0FAC-4804-A75F-EAF5CBB8FE58}" type="slidenum">
              <a:rPr lang="en-US">
                <a:solidFill>
                  <a:srgbClr val="898989"/>
                </a:solidFill>
              </a:rPr>
              <a:pPr>
                <a:spcAft>
                  <a:spcPts val="600"/>
                </a:spcAft>
              </a:pPr>
              <a:t>20</a:t>
            </a:fld>
            <a:endParaRPr lang="en-US">
              <a:solidFill>
                <a:srgbClr val="898989"/>
              </a:solidFill>
            </a:endParaRPr>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632" y="2236180"/>
            <a:ext cx="5715000" cy="4286250"/>
          </a:xfrm>
          <a:prstGeom prst="rect">
            <a:avLst/>
          </a:prstGeom>
        </p:spPr>
      </p:pic>
    </p:spTree>
    <p:extLst>
      <p:ext uri="{BB962C8B-B14F-4D97-AF65-F5344CB8AC3E}">
        <p14:creationId xmlns:p14="http://schemas.microsoft.com/office/powerpoint/2010/main" val="72261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smtClean="0">
                <a:solidFill>
                  <a:srgbClr val="FFFFFF"/>
                </a:solidFill>
              </a:rPr>
              <a:t>Results</a:t>
            </a:r>
            <a:endParaRPr lang="en-US" sz="5400" dirty="0">
              <a:solidFill>
                <a:srgbClr val="FFFFFF"/>
              </a:solidFill>
            </a:endParaRP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r>
              <a:rPr lang="en-US" dirty="0"/>
              <a:t>30-12-2022</a:t>
            </a:r>
            <a:endParaRPr lang="en-US" dirty="0"/>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3DE82C6F-0FAC-4804-A75F-EAF5CBB8FE58}" type="slidenum">
              <a:rPr lang="en-US">
                <a:solidFill>
                  <a:srgbClr val="898989"/>
                </a:solidFill>
              </a:rPr>
              <a:pPr>
                <a:spcAft>
                  <a:spcPts val="600"/>
                </a:spcAft>
              </a:pPr>
              <a:t>21</a:t>
            </a:fld>
            <a:endParaRPr lang="en-US">
              <a:solidFill>
                <a:srgbClr val="898989"/>
              </a:solidFill>
            </a:endParaRPr>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501" y="2406567"/>
            <a:ext cx="6577553" cy="3847869"/>
          </a:xfrm>
          <a:prstGeom prst="rect">
            <a:avLst/>
          </a:prstGeom>
        </p:spPr>
      </p:pic>
    </p:spTree>
    <p:extLst>
      <p:ext uri="{BB962C8B-B14F-4D97-AF65-F5344CB8AC3E}">
        <p14:creationId xmlns:p14="http://schemas.microsoft.com/office/powerpoint/2010/main" val="4157163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F721844-3643-0F6B-DC41-136A6C292623}"/>
              </a:ext>
            </a:extLst>
          </p:cNvPr>
          <p:cNvSpPr>
            <a:spLocks noGrp="1"/>
          </p:cNvSpPr>
          <p:nvPr>
            <p:ph type="ftr" sz="quarter" idx="11"/>
          </p:nvPr>
        </p:nvSpPr>
        <p:spPr/>
        <p:txBody>
          <a:bodyPr/>
          <a:lstStyle/>
          <a:p>
            <a:r>
              <a:rPr lang="en-IN"/>
              <a:t>05-11-2022</a:t>
            </a:r>
          </a:p>
        </p:txBody>
      </p:sp>
      <p:sp>
        <p:nvSpPr>
          <p:cNvPr id="5" name="Slide Number Placeholder 4">
            <a:extLst>
              <a:ext uri="{FF2B5EF4-FFF2-40B4-BE49-F238E27FC236}">
                <a16:creationId xmlns:a16="http://schemas.microsoft.com/office/drawing/2014/main" id="{4C07279B-DA28-3EA1-4045-22C8D4807A75}"/>
              </a:ext>
            </a:extLst>
          </p:cNvPr>
          <p:cNvSpPr>
            <a:spLocks noGrp="1"/>
          </p:cNvSpPr>
          <p:nvPr>
            <p:ph type="sldNum" sz="quarter" idx="12"/>
          </p:nvPr>
        </p:nvSpPr>
        <p:spPr/>
        <p:txBody>
          <a:bodyPr/>
          <a:lstStyle/>
          <a:p>
            <a:fld id="{3DE82C6F-0FAC-4804-A75F-EAF5CBB8FE58}" type="slidenum">
              <a:rPr lang="en-IN" smtClean="0"/>
              <a:t>22</a:t>
            </a:fld>
            <a:endParaRPr lang="en-IN"/>
          </a:p>
        </p:txBody>
      </p:sp>
      <p:pic>
        <p:nvPicPr>
          <p:cNvPr id="7" name="Picture 7" descr="Timeline&#10;&#10;Description automatically generated">
            <a:extLst>
              <a:ext uri="{FF2B5EF4-FFF2-40B4-BE49-F238E27FC236}">
                <a16:creationId xmlns:a16="http://schemas.microsoft.com/office/drawing/2014/main" id="{66AC2DCA-BB44-5816-06C1-F75A32C20F3F}"/>
              </a:ext>
            </a:extLst>
          </p:cNvPr>
          <p:cNvPicPr>
            <a:picLocks noChangeAspect="1"/>
          </p:cNvPicPr>
          <p:nvPr/>
        </p:nvPicPr>
        <p:blipFill rotWithShape="1">
          <a:blip r:embed="rId2"/>
          <a:srcRect t="5629" r="-86" b="17544"/>
          <a:stretch/>
        </p:blipFill>
        <p:spPr>
          <a:xfrm>
            <a:off x="-835" y="626"/>
            <a:ext cx="12190649" cy="6853013"/>
          </a:xfrm>
          <a:prstGeom prst="rect">
            <a:avLst/>
          </a:prstGeom>
        </p:spPr>
      </p:pic>
      <p:pic>
        <p:nvPicPr>
          <p:cNvPr id="9" name="Picture 2">
            <a:extLst>
              <a:ext uri="{FF2B5EF4-FFF2-40B4-BE49-F238E27FC236}">
                <a16:creationId xmlns:a16="http://schemas.microsoft.com/office/drawing/2014/main" id="{97C3B8A6-0093-7AF3-10AC-8A587C550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50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1137036" y="548640"/>
            <a:ext cx="9543405" cy="1188720"/>
          </a:xfrm>
        </p:spPr>
        <p:txBody>
          <a:bodyPr>
            <a:normAutofit/>
          </a:bodyPr>
          <a:lstStyle/>
          <a:p>
            <a:r>
              <a:rPr lang="en-US" dirty="0"/>
              <a:t>Conclusion and Future Scope</a:t>
            </a:r>
            <a:endParaRPr lang="en-US"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345137-79C7-C9F7-86FB-29605A4ED0CB}"/>
              </a:ext>
            </a:extLst>
          </p:cNvPr>
          <p:cNvSpPr>
            <a:spLocks noGrp="1"/>
          </p:cNvSpPr>
          <p:nvPr>
            <p:ph idx="1"/>
          </p:nvPr>
        </p:nvSpPr>
        <p:spPr>
          <a:xfrm>
            <a:off x="565608" y="2209029"/>
            <a:ext cx="10859679" cy="3986780"/>
          </a:xfrm>
        </p:spPr>
        <p:txBody>
          <a:bodyPr vert="horz" lIns="91440" tIns="45720" rIns="91440" bIns="45720" rtlCol="0" anchor="ctr">
            <a:noAutofit/>
          </a:bodyPr>
          <a:lstStyle/>
          <a:p>
            <a:r>
              <a:rPr lang="en-US" sz="2600" dirty="0" smtClean="0"/>
              <a:t>We </a:t>
            </a:r>
            <a:r>
              <a:rPr lang="en-US" sz="2600" dirty="0"/>
              <a:t>achieved a real-time human computer interaction using hand gestures by implementing virtual mouse and keyboard along with some custom gestures mapped to certain actions.</a:t>
            </a:r>
          </a:p>
          <a:p>
            <a:r>
              <a:rPr lang="en-US" sz="2600" dirty="0"/>
              <a:t>Overall, the project has shown that hand gestures can be an effective and efficient alternative to traditional input methods such as a keyboard or mouse.</a:t>
            </a:r>
          </a:p>
          <a:p>
            <a:r>
              <a:rPr lang="en-US" sz="2600" dirty="0"/>
              <a:t>The human computer interaction can be integrated with a hand glove which has sensors so it helps to sense the gesture the user has used.</a:t>
            </a:r>
          </a:p>
          <a:p>
            <a:r>
              <a:rPr lang="en-US" sz="2600" dirty="0"/>
              <a:t>The system can be designed to be more adaptable and flexible to different users by adapting to the user's gestures and preferences over time.</a:t>
            </a: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23</a:t>
            </a:fld>
            <a:endParaRPr lang="en-IN" sz="1000"/>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03199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of the project work Publication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dirty="0"/>
              <a:t>30-12-2022</a:t>
            </a:r>
            <a:endParaRPr lang="en-US" dirty="0"/>
          </a:p>
        </p:txBody>
      </p:sp>
      <p:sp>
        <p:nvSpPr>
          <p:cNvPr id="5" name="Slide Number Placeholder 4"/>
          <p:cNvSpPr>
            <a:spLocks noGrp="1"/>
          </p:cNvSpPr>
          <p:nvPr>
            <p:ph type="sldNum" sz="quarter" idx="12"/>
          </p:nvPr>
        </p:nvSpPr>
        <p:spPr/>
        <p:txBody>
          <a:bodyPr/>
          <a:lstStyle/>
          <a:p>
            <a:fld id="{3DE82C6F-0FAC-4804-A75F-EAF5CBB8FE58}" type="slidenum">
              <a:rPr lang="en-IN" smtClean="0"/>
              <a:t>24</a:t>
            </a:fld>
            <a:endParaRPr lang="en-IN"/>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613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128F3BD-7564-4310-B528-888E64F875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231E7-0D98-2DD9-39DB-439B552CAE71}"/>
              </a:ext>
            </a:extLst>
          </p:cNvPr>
          <p:cNvSpPr>
            <a:spLocks noGrp="1"/>
          </p:cNvSpPr>
          <p:nvPr>
            <p:ph type="title"/>
          </p:nvPr>
        </p:nvSpPr>
        <p:spPr>
          <a:xfrm>
            <a:off x="647851" y="609600"/>
            <a:ext cx="8548386" cy="1282459"/>
          </a:xfrm>
        </p:spPr>
        <p:txBody>
          <a:bodyPr>
            <a:normAutofit/>
          </a:bodyPr>
          <a:lstStyle/>
          <a:p>
            <a:r>
              <a:rPr lang="en-US"/>
              <a:t>References</a:t>
            </a:r>
            <a:endParaRPr lang="en-IN"/>
          </a:p>
        </p:txBody>
      </p:sp>
      <p:sp>
        <p:nvSpPr>
          <p:cNvPr id="3" name="Content Placeholder 2">
            <a:extLst>
              <a:ext uri="{FF2B5EF4-FFF2-40B4-BE49-F238E27FC236}">
                <a16:creationId xmlns:a16="http://schemas.microsoft.com/office/drawing/2014/main" id="{C74E2C40-A38D-1D69-187D-614A2E04268F}"/>
              </a:ext>
            </a:extLst>
          </p:cNvPr>
          <p:cNvSpPr>
            <a:spLocks noGrp="1"/>
          </p:cNvSpPr>
          <p:nvPr>
            <p:ph idx="1"/>
          </p:nvPr>
        </p:nvSpPr>
        <p:spPr>
          <a:xfrm>
            <a:off x="552573" y="1848002"/>
            <a:ext cx="9920606" cy="4076394"/>
          </a:xfrm>
        </p:spPr>
        <p:txBody>
          <a:bodyPr vert="horz" lIns="91440" tIns="45720" rIns="91440" bIns="45720" rtlCol="0" anchor="t">
            <a:normAutofit/>
          </a:bodyPr>
          <a:lstStyle/>
          <a:p>
            <a:pPr algn="just"/>
            <a:r>
              <a:rPr lang="en-US" sz="1400" dirty="0">
                <a:latin typeface="Times New Roman"/>
                <a:ea typeface="+mn-lt"/>
                <a:cs typeface="+mn-lt"/>
              </a:rPr>
              <a:t>K. Li, J. Cheng, Q. Zhang and J. Liu, "Hand Gesture Tracking and Recognition based Human-Computer Interaction System and Its Applications”, IEEE International Conference on Information and Automation (ICIA), 2018.</a:t>
            </a:r>
            <a:endParaRPr lang="en-US" sz="1400" dirty="0">
              <a:latin typeface="Times New Roman"/>
              <a:cs typeface="Calibri"/>
            </a:endParaRPr>
          </a:p>
          <a:p>
            <a:pPr algn="just"/>
            <a:r>
              <a:rPr lang="en-US" sz="1400" dirty="0">
                <a:latin typeface="Times New Roman"/>
                <a:ea typeface="+mn-lt"/>
                <a:cs typeface="+mn-lt"/>
              </a:rPr>
              <a:t>S. R. Chowdhury, S. Pathak and M. D. A. </a:t>
            </a:r>
            <a:r>
              <a:rPr lang="en-US" sz="1400" dirty="0" err="1">
                <a:latin typeface="Times New Roman"/>
                <a:ea typeface="+mn-lt"/>
                <a:cs typeface="+mn-lt"/>
              </a:rPr>
              <a:t>Praveena</a:t>
            </a:r>
            <a:r>
              <a:rPr lang="en-US" sz="1400" dirty="0">
                <a:latin typeface="Times New Roman"/>
                <a:ea typeface="+mn-lt"/>
                <a:cs typeface="+mn-lt"/>
              </a:rPr>
              <a:t>, "Gesture Recognition Based Virtual Mouse and Keyboard”, 4th International Conference on Trends in Electronics and Informatics (ICOEI)(48184), 2020</a:t>
            </a:r>
            <a:r>
              <a:rPr lang="en-US" sz="1400" dirty="0" smtClean="0">
                <a:latin typeface="Times New Roman"/>
                <a:ea typeface="+mn-lt"/>
                <a:cs typeface="+mn-lt"/>
              </a:rPr>
              <a:t>.</a:t>
            </a:r>
          </a:p>
          <a:p>
            <a:pPr algn="just"/>
            <a:r>
              <a:rPr lang="en-US" sz="1400" dirty="0">
                <a:latin typeface="Times New Roman"/>
                <a:ea typeface="+mn-lt"/>
                <a:cs typeface="+mn-lt"/>
              </a:rPr>
              <a:t>G. D. </a:t>
            </a:r>
            <a:r>
              <a:rPr lang="en-US" sz="1400" dirty="0" err="1">
                <a:latin typeface="Times New Roman"/>
                <a:ea typeface="+mn-lt"/>
                <a:cs typeface="+mn-lt"/>
              </a:rPr>
              <a:t>Nagalapuram</a:t>
            </a:r>
            <a:r>
              <a:rPr lang="en-US" sz="1400" dirty="0">
                <a:latin typeface="Times New Roman"/>
                <a:ea typeface="+mn-lt"/>
                <a:cs typeface="+mn-lt"/>
              </a:rPr>
              <a:t>, R. S, V. D, D. D and D. J. Nazareth, "Controlling Media Player with Hand Gestures using Convolutional Neural Network”, IEEE Mysore Sub Section International Conference (</a:t>
            </a:r>
            <a:r>
              <a:rPr lang="en-US" sz="1400" dirty="0" err="1">
                <a:latin typeface="Times New Roman"/>
                <a:ea typeface="+mn-lt"/>
                <a:cs typeface="+mn-lt"/>
              </a:rPr>
              <a:t>MysuruCon</a:t>
            </a:r>
            <a:r>
              <a:rPr lang="en-US" sz="1400" dirty="0">
                <a:latin typeface="Times New Roman"/>
                <a:ea typeface="+mn-lt"/>
                <a:cs typeface="+mn-lt"/>
              </a:rPr>
              <a:t>), 2021</a:t>
            </a:r>
            <a:r>
              <a:rPr lang="en-US" sz="1400" dirty="0" smtClean="0">
                <a:latin typeface="Times New Roman"/>
                <a:ea typeface="+mn-lt"/>
                <a:cs typeface="+mn-lt"/>
              </a:rPr>
              <a:t>.</a:t>
            </a:r>
          </a:p>
          <a:p>
            <a:pPr algn="just"/>
            <a:r>
              <a:rPr lang="en-US" sz="1400" dirty="0" smtClean="0">
                <a:latin typeface="Times New Roman"/>
                <a:ea typeface="+mn-lt"/>
                <a:cs typeface="+mn-lt"/>
              </a:rPr>
              <a:t>A</a:t>
            </a:r>
            <a:r>
              <a:rPr lang="en-US" sz="1400" dirty="0">
                <a:latin typeface="Times New Roman"/>
                <a:ea typeface="+mn-lt"/>
                <a:cs typeface="+mn-lt"/>
              </a:rPr>
              <a:t>. Enkhbat, T. K. Shih, T. </a:t>
            </a:r>
            <a:r>
              <a:rPr lang="en-US" sz="1400" dirty="0" err="1">
                <a:latin typeface="Times New Roman"/>
                <a:ea typeface="+mn-lt"/>
                <a:cs typeface="+mn-lt"/>
              </a:rPr>
              <a:t>Thaipisutikul</a:t>
            </a:r>
            <a:r>
              <a:rPr lang="en-US" sz="1400" dirty="0">
                <a:latin typeface="Times New Roman"/>
                <a:ea typeface="+mn-lt"/>
                <a:cs typeface="+mn-lt"/>
              </a:rPr>
              <a:t>, N. L. Hakim and W. Aditya, "</a:t>
            </a:r>
            <a:r>
              <a:rPr lang="en-US" sz="1400" dirty="0" err="1">
                <a:latin typeface="Times New Roman"/>
                <a:ea typeface="+mn-lt"/>
                <a:cs typeface="+mn-lt"/>
              </a:rPr>
              <a:t>HandKey</a:t>
            </a:r>
            <a:r>
              <a:rPr lang="en-US" sz="1400" dirty="0">
                <a:latin typeface="Times New Roman"/>
                <a:ea typeface="+mn-lt"/>
                <a:cs typeface="+mn-lt"/>
              </a:rPr>
              <a:t>: An Efficient Hand Typing Recognition using CNN for Virtual Keyboard“, 5th International Conference on Information Technology (</a:t>
            </a:r>
            <a:r>
              <a:rPr lang="en-US" sz="1400" dirty="0" err="1">
                <a:latin typeface="Times New Roman"/>
                <a:ea typeface="+mn-lt"/>
                <a:cs typeface="+mn-lt"/>
              </a:rPr>
              <a:t>InCIT</a:t>
            </a:r>
            <a:r>
              <a:rPr lang="en-US" sz="1400" dirty="0">
                <a:latin typeface="Times New Roman"/>
                <a:ea typeface="+mn-lt"/>
                <a:cs typeface="+mn-lt"/>
              </a:rPr>
              <a:t>), 2020</a:t>
            </a:r>
            <a:r>
              <a:rPr lang="en-US" sz="1400" dirty="0" smtClean="0">
                <a:latin typeface="Times New Roman"/>
                <a:ea typeface="+mn-lt"/>
                <a:cs typeface="+mn-lt"/>
              </a:rPr>
              <a:t>.</a:t>
            </a:r>
          </a:p>
          <a:p>
            <a:pPr algn="just"/>
            <a:r>
              <a:rPr lang="en-US" sz="1400" dirty="0">
                <a:latin typeface="Times New Roman"/>
                <a:ea typeface="+mn-lt"/>
                <a:cs typeface="+mn-lt"/>
              </a:rPr>
              <a:t>Y. Li et al., "A Dynamic Hand Gesture Recognition Model Based on the Improved Dynamic Time Warping Algorithm," 2019 25th International Conference on Automation and Computing (ICAC), 2019</a:t>
            </a:r>
            <a:r>
              <a:rPr lang="en-US" sz="1400" dirty="0" smtClean="0">
                <a:latin typeface="Times New Roman"/>
                <a:ea typeface="+mn-lt"/>
                <a:cs typeface="+mn-lt"/>
              </a:rPr>
              <a:t>.</a:t>
            </a:r>
            <a:endParaRPr lang="en-US" sz="1400" dirty="0">
              <a:latin typeface="Times New Roman"/>
              <a:cs typeface="Calibri"/>
            </a:endParaRPr>
          </a:p>
          <a:p>
            <a:pPr algn="just"/>
            <a:r>
              <a:rPr lang="en-US" sz="1400" dirty="0" smtClean="0">
                <a:latin typeface="Times New Roman"/>
                <a:cs typeface="Calibri"/>
              </a:rPr>
              <a:t>V</a:t>
            </a:r>
            <a:r>
              <a:rPr lang="en-US" sz="1400" dirty="0">
                <a:latin typeface="Times New Roman"/>
                <a:cs typeface="Calibri"/>
              </a:rPr>
              <a:t>. Niranjani, R. Keerthana, B. Mohana Priya, K. </a:t>
            </a:r>
            <a:r>
              <a:rPr lang="en-US" sz="1400" dirty="0" err="1">
                <a:latin typeface="Times New Roman"/>
                <a:cs typeface="Calibri"/>
              </a:rPr>
              <a:t>Nekalya</a:t>
            </a:r>
            <a:r>
              <a:rPr lang="en-US" sz="1400" dirty="0">
                <a:latin typeface="Times New Roman"/>
                <a:cs typeface="Calibri"/>
              </a:rPr>
              <a:t> and A. K. Padmanabhan, "System application control based on Hand gesture using Deep learning”, 7th International Conference on Advanced Computing and Communication Systems (ICACCS), 2021.</a:t>
            </a:r>
          </a:p>
          <a:p>
            <a:pPr algn="just"/>
            <a:r>
              <a:rPr lang="en-US" sz="1400" dirty="0">
                <a:latin typeface="Times New Roman"/>
                <a:ea typeface="+mn-lt"/>
                <a:cs typeface="+mn-lt"/>
              </a:rPr>
              <a:t>T. -H. Lee and H. -J. Lee, "Ambidextrous Virtual Keyboard Design with Finger Gesture Recognition," IEEE International Symposium on Circuits and Systems (ISCAS), 2018</a:t>
            </a:r>
            <a:r>
              <a:rPr lang="en-US" sz="1400" dirty="0" smtClean="0">
                <a:latin typeface="Times New Roman"/>
                <a:ea typeface="+mn-lt"/>
                <a:cs typeface="+mn-lt"/>
              </a:rPr>
              <a:t>.</a:t>
            </a:r>
            <a:endParaRPr lang="en-US" sz="1400" dirty="0">
              <a:cs typeface="Calibri"/>
            </a:endParaRPr>
          </a:p>
          <a:p>
            <a:pPr algn="just"/>
            <a:endParaRPr lang="en-US" sz="1400" dirty="0">
              <a:cs typeface="Calibri"/>
            </a:endParaRPr>
          </a:p>
          <a:p>
            <a:pPr algn="just"/>
            <a:endParaRPr lang="en-US" sz="1400" dirty="0">
              <a:cs typeface="Calibri"/>
            </a:endParaRPr>
          </a:p>
          <a:p>
            <a:pPr algn="just"/>
            <a:endParaRPr lang="en-US" sz="1400" dirty="0">
              <a:cs typeface="Calibri"/>
            </a:endParaRPr>
          </a:p>
        </p:txBody>
      </p:sp>
      <p:sp>
        <p:nvSpPr>
          <p:cNvPr id="4" name="Slide Number Placeholder 3">
            <a:extLst>
              <a:ext uri="{FF2B5EF4-FFF2-40B4-BE49-F238E27FC236}">
                <a16:creationId xmlns:a16="http://schemas.microsoft.com/office/drawing/2014/main" id="{BFC50CAD-E160-E4C7-8DB1-36AAB26108CA}"/>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25</a:t>
            </a:fld>
            <a:endParaRPr lang="en-IN" sz="1000"/>
          </a:p>
        </p:txBody>
      </p:sp>
      <p:sp>
        <p:nvSpPr>
          <p:cNvPr id="13" name="Freeform: Shape 12">
            <a:extLst>
              <a:ext uri="{FF2B5EF4-FFF2-40B4-BE49-F238E27FC236}">
                <a16:creationId xmlns:a16="http://schemas.microsoft.com/office/drawing/2014/main" id="{82AA3C4E-019E-440F-87AB-67EFA9BE6C8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822456" y="-2"/>
            <a:ext cx="1368219"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251033 w 1364418"/>
              <a:gd name="connsiteY10" fmla="*/ 6492130 h 6858000"/>
              <a:gd name="connsiteX11" fmla="*/ 266720 w 1364418"/>
              <a:gd name="connsiteY11" fmla="*/ 6431610 h 6858000"/>
              <a:gd name="connsiteX12" fmla="*/ 310425 w 1364418"/>
              <a:gd name="connsiteY12" fmla="*/ 6379786 h 6858000"/>
              <a:gd name="connsiteX13" fmla="*/ 293648 w 1364418"/>
              <a:gd name="connsiteY13" fmla="*/ 6334727 h 6858000"/>
              <a:gd name="connsiteX14" fmla="*/ 271063 w 1364418"/>
              <a:gd name="connsiteY14" fmla="*/ 6313295 h 6858000"/>
              <a:gd name="connsiteX15" fmla="*/ 278227 w 1364418"/>
              <a:gd name="connsiteY15" fmla="*/ 6280046 h 6858000"/>
              <a:gd name="connsiteX16" fmla="*/ 281226 w 1364418"/>
              <a:gd name="connsiteY16" fmla="*/ 6272987 h 6858000"/>
              <a:gd name="connsiteX17" fmla="*/ 288000 w 1364418"/>
              <a:gd name="connsiteY17" fmla="*/ 6252834 h 6858000"/>
              <a:gd name="connsiteX18" fmla="*/ 265992 w 1364418"/>
              <a:gd name="connsiteY18" fmla="*/ 6202459 h 6858000"/>
              <a:gd name="connsiteX19" fmla="*/ 264790 w 1364418"/>
              <a:gd name="connsiteY19" fmla="*/ 6153037 h 6858000"/>
              <a:gd name="connsiteX20" fmla="*/ 280205 w 1364418"/>
              <a:gd name="connsiteY20" fmla="*/ 6078132 h 6858000"/>
              <a:gd name="connsiteX21" fmla="*/ 267592 w 1364418"/>
              <a:gd name="connsiteY21" fmla="*/ 6028119 h 6858000"/>
              <a:gd name="connsiteX22" fmla="*/ 252821 w 1364418"/>
              <a:gd name="connsiteY22" fmla="*/ 5926735 h 6858000"/>
              <a:gd name="connsiteX23" fmla="*/ 302333 w 1364418"/>
              <a:gd name="connsiteY23" fmla="*/ 5712857 h 6858000"/>
              <a:gd name="connsiteX24" fmla="*/ 332131 w 1364418"/>
              <a:gd name="connsiteY24" fmla="*/ 5660491 h 6858000"/>
              <a:gd name="connsiteX25" fmla="*/ 341254 w 1364418"/>
              <a:gd name="connsiteY25" fmla="*/ 5563435 h 6858000"/>
              <a:gd name="connsiteX26" fmla="*/ 368130 w 1364418"/>
              <a:gd name="connsiteY26" fmla="*/ 5437125 h 6858000"/>
              <a:gd name="connsiteX27" fmla="*/ 381698 w 1364418"/>
              <a:gd name="connsiteY27" fmla="*/ 5396260 h 6858000"/>
              <a:gd name="connsiteX28" fmla="*/ 397679 w 1364418"/>
              <a:gd name="connsiteY28" fmla="*/ 5330009 h 6858000"/>
              <a:gd name="connsiteX29" fmla="*/ 431172 w 1364418"/>
              <a:gd name="connsiteY29" fmla="*/ 5273739 h 6858000"/>
              <a:gd name="connsiteX30" fmla="*/ 440771 w 1364418"/>
              <a:gd name="connsiteY30" fmla="*/ 5241779 h 6858000"/>
              <a:gd name="connsiteX31" fmla="*/ 451997 w 1364418"/>
              <a:gd name="connsiteY31" fmla="*/ 5225268 h 6858000"/>
              <a:gd name="connsiteX32" fmla="*/ 453017 w 1364418"/>
              <a:gd name="connsiteY32" fmla="*/ 5217684 h 6858000"/>
              <a:gd name="connsiteX33" fmla="*/ 460358 w 1364418"/>
              <a:gd name="connsiteY33" fmla="*/ 5193377 h 6858000"/>
              <a:gd name="connsiteX34" fmla="*/ 463661 w 1364418"/>
              <a:gd name="connsiteY34" fmla="*/ 5179288 h 6858000"/>
              <a:gd name="connsiteX35" fmla="*/ 464645 w 1364418"/>
              <a:gd name="connsiteY35" fmla="*/ 5173621 h 6858000"/>
              <a:gd name="connsiteX36" fmla="*/ 460279 w 1364418"/>
              <a:gd name="connsiteY36" fmla="*/ 5159961 h 6858000"/>
              <a:gd name="connsiteX37" fmla="*/ 466956 w 1364418"/>
              <a:gd name="connsiteY37" fmla="*/ 5144295 h 6858000"/>
              <a:gd name="connsiteX38" fmla="*/ 463889 w 1364418"/>
              <a:gd name="connsiteY38" fmla="*/ 5125185 h 6858000"/>
              <a:gd name="connsiteX39" fmla="*/ 470719 w 1364418"/>
              <a:gd name="connsiteY39" fmla="*/ 5121884 h 6858000"/>
              <a:gd name="connsiteX40" fmla="*/ 477755 w 1364418"/>
              <a:gd name="connsiteY40" fmla="*/ 5067850 h 6858000"/>
              <a:gd name="connsiteX41" fmla="*/ 480486 w 1364418"/>
              <a:gd name="connsiteY41" fmla="*/ 5060861 h 6858000"/>
              <a:gd name="connsiteX42" fmla="*/ 477190 w 1364418"/>
              <a:gd name="connsiteY42" fmla="*/ 5034192 h 6858000"/>
              <a:gd name="connsiteX43" fmla="*/ 478744 w 1364418"/>
              <a:gd name="connsiteY43" fmla="*/ 4993030 h 6858000"/>
              <a:gd name="connsiteX44" fmla="*/ 485653 w 1364418"/>
              <a:gd name="connsiteY44" fmla="*/ 4946844 h 6858000"/>
              <a:gd name="connsiteX45" fmla="*/ 481509 w 1364418"/>
              <a:gd name="connsiteY45" fmla="*/ 4932692 h 6858000"/>
              <a:gd name="connsiteX46" fmla="*/ 496912 w 1364418"/>
              <a:gd name="connsiteY46" fmla="*/ 4858827 h 6858000"/>
              <a:gd name="connsiteX47" fmla="*/ 502815 w 1364418"/>
              <a:gd name="connsiteY47" fmla="*/ 4821170 h 6858000"/>
              <a:gd name="connsiteX48" fmla="*/ 507548 w 1364418"/>
              <a:gd name="connsiteY48" fmla="*/ 4780965 h 6858000"/>
              <a:gd name="connsiteX49" fmla="*/ 508841 w 1364418"/>
              <a:gd name="connsiteY49" fmla="*/ 4750867 h 6858000"/>
              <a:gd name="connsiteX50" fmla="*/ 506648 w 1364418"/>
              <a:gd name="connsiteY50" fmla="*/ 4690749 h 6858000"/>
              <a:gd name="connsiteX51" fmla="*/ 502128 w 1364418"/>
              <a:gd name="connsiteY51" fmla="*/ 4584173 h 6858000"/>
              <a:gd name="connsiteX52" fmla="*/ 497211 w 1364418"/>
              <a:gd name="connsiteY52" fmla="*/ 4444346 h 6858000"/>
              <a:gd name="connsiteX53" fmla="*/ 493776 w 1364418"/>
              <a:gd name="connsiteY53" fmla="*/ 4375228 h 6858000"/>
              <a:gd name="connsiteX54" fmla="*/ 474429 w 1364418"/>
              <a:gd name="connsiteY54" fmla="*/ 4214165 h 6858000"/>
              <a:gd name="connsiteX55" fmla="*/ 478502 w 1364418"/>
              <a:gd name="connsiteY55" fmla="*/ 4090296 h 6858000"/>
              <a:gd name="connsiteX56" fmla="*/ 463758 w 1364418"/>
              <a:gd name="connsiteY56" fmla="*/ 4033999 h 6858000"/>
              <a:gd name="connsiteX57" fmla="*/ 464907 w 1364418"/>
              <a:gd name="connsiteY57" fmla="*/ 4031933 h 6858000"/>
              <a:gd name="connsiteX58" fmla="*/ 463483 w 1364418"/>
              <a:gd name="connsiteY58" fmla="*/ 4013953 h 6858000"/>
              <a:gd name="connsiteX59" fmla="*/ 449778 w 1364418"/>
              <a:gd name="connsiteY59" fmla="*/ 3974753 h 6858000"/>
              <a:gd name="connsiteX60" fmla="*/ 451376 w 1364418"/>
              <a:gd name="connsiteY60" fmla="*/ 3969950 h 6858000"/>
              <a:gd name="connsiteX61" fmla="*/ 444798 w 1364418"/>
              <a:gd name="connsiteY61" fmla="*/ 3933779 h 6858000"/>
              <a:gd name="connsiteX62" fmla="*/ 446129 w 1364418"/>
              <a:gd name="connsiteY62" fmla="*/ 3933093 h 6858000"/>
              <a:gd name="connsiteX63" fmla="*/ 450483 w 1364418"/>
              <a:gd name="connsiteY63" fmla="*/ 3922082 h 6858000"/>
              <a:gd name="connsiteX64" fmla="*/ 455561 w 1364418"/>
              <a:gd name="connsiteY64" fmla="*/ 3901461 h 6858000"/>
              <a:gd name="connsiteX65" fmla="*/ 478155 w 1364418"/>
              <a:gd name="connsiteY65" fmla="*/ 3813873 h 6858000"/>
              <a:gd name="connsiteX66" fmla="*/ 477580 w 1364418"/>
              <a:gd name="connsiteY66" fmla="*/ 3806161 h 6858000"/>
              <a:gd name="connsiteX67" fmla="*/ 477887 w 1364418"/>
              <a:gd name="connsiteY67" fmla="*/ 3805957 h 6858000"/>
              <a:gd name="connsiteX68" fmla="*/ 477914 w 1364418"/>
              <a:gd name="connsiteY68" fmla="*/ 3797724 h 6858000"/>
              <a:gd name="connsiteX69" fmla="*/ 476529 w 1364418"/>
              <a:gd name="connsiteY69" fmla="*/ 3792098 h 6858000"/>
              <a:gd name="connsiteX70" fmla="*/ 475413 w 1364418"/>
              <a:gd name="connsiteY70" fmla="*/ 3777135 h 6858000"/>
              <a:gd name="connsiteX71" fmla="*/ 477146 w 1364418"/>
              <a:gd name="connsiteY71" fmla="*/ 3771656 h 6858000"/>
              <a:gd name="connsiteX72" fmla="*/ 480889 w 1364418"/>
              <a:gd name="connsiteY72" fmla="*/ 3769007 h 6858000"/>
              <a:gd name="connsiteX73" fmla="*/ 480355 w 1364418"/>
              <a:gd name="connsiteY73" fmla="*/ 3767709 h 6858000"/>
              <a:gd name="connsiteX74" fmla="*/ 489051 w 1364418"/>
              <a:gd name="connsiteY74" fmla="*/ 3738082 h 6858000"/>
              <a:gd name="connsiteX75" fmla="*/ 496397 w 1364418"/>
              <a:gd name="connsiteY75" fmla="*/ 3673397 h 6858000"/>
              <a:gd name="connsiteX76" fmla="*/ 495693 w 1364418"/>
              <a:gd name="connsiteY76" fmla="*/ 3637109 h 6858000"/>
              <a:gd name="connsiteX77" fmla="*/ 499136 w 1364418"/>
              <a:gd name="connsiteY77" fmla="*/ 3536883 h 6858000"/>
              <a:gd name="connsiteX78" fmla="*/ 506674 w 1364418"/>
              <a:gd name="connsiteY78" fmla="*/ 3435652 h 6858000"/>
              <a:gd name="connsiteX79" fmla="*/ 508345 w 1364418"/>
              <a:gd name="connsiteY79" fmla="*/ 3307769 h 6858000"/>
              <a:gd name="connsiteX80" fmla="*/ 525908 w 1364418"/>
              <a:gd name="connsiteY80" fmla="*/ 3250522 h 6858000"/>
              <a:gd name="connsiteX81" fmla="*/ 526333 w 1364418"/>
              <a:gd name="connsiteY81" fmla="*/ 3229163 h 6858000"/>
              <a:gd name="connsiteX82" fmla="*/ 528156 w 1364418"/>
              <a:gd name="connsiteY82" fmla="*/ 3217217 h 6858000"/>
              <a:gd name="connsiteX83" fmla="*/ 514991 w 1364418"/>
              <a:gd name="connsiteY83" fmla="*/ 3183755 h 6858000"/>
              <a:gd name="connsiteX84" fmla="*/ 515492 w 1364418"/>
              <a:gd name="connsiteY84" fmla="*/ 3178642 h 6858000"/>
              <a:gd name="connsiteX85" fmla="*/ 503092 w 1364418"/>
              <a:gd name="connsiteY85" fmla="*/ 3158586 h 6858000"/>
              <a:gd name="connsiteX86" fmla="*/ 488277 w 1364418"/>
              <a:gd name="connsiteY86" fmla="*/ 3129034 h 6858000"/>
              <a:gd name="connsiteX87" fmla="*/ 488942 w 1364418"/>
              <a:gd name="connsiteY87" fmla="*/ 3126682 h 6858000"/>
              <a:gd name="connsiteX88" fmla="*/ 479810 w 1364418"/>
              <a:gd name="connsiteY88" fmla="*/ 3114519 h 6858000"/>
              <a:gd name="connsiteX89" fmla="*/ 466419 w 1364418"/>
              <a:gd name="connsiteY89" fmla="*/ 3106272 h 6858000"/>
              <a:gd name="connsiteX90" fmla="*/ 439149 w 1364418"/>
              <a:gd name="connsiteY90" fmla="*/ 2958185 h 6858000"/>
              <a:gd name="connsiteX91" fmla="*/ 381763 w 1364418"/>
              <a:gd name="connsiteY91" fmla="*/ 2762989 h 6858000"/>
              <a:gd name="connsiteX92" fmla="*/ 330681 w 1364418"/>
              <a:gd name="connsiteY92" fmla="*/ 2554718 h 6858000"/>
              <a:gd name="connsiteX93" fmla="*/ 310775 w 1364418"/>
              <a:gd name="connsiteY93" fmla="*/ 2485734 h 6858000"/>
              <a:gd name="connsiteX94" fmla="*/ 301498 w 1364418"/>
              <a:gd name="connsiteY94" fmla="*/ 2447068 h 6858000"/>
              <a:gd name="connsiteX95" fmla="*/ 288459 w 1364418"/>
              <a:gd name="connsiteY95" fmla="*/ 2425819 h 6858000"/>
              <a:gd name="connsiteX96" fmla="*/ 294458 w 1364418"/>
              <a:gd name="connsiteY96" fmla="*/ 2402874 h 6858000"/>
              <a:gd name="connsiteX97" fmla="*/ 297070 w 1364418"/>
              <a:gd name="connsiteY97" fmla="*/ 2381443 h 6858000"/>
              <a:gd name="connsiteX98" fmla="*/ 273399 w 1364418"/>
              <a:gd name="connsiteY98" fmla="*/ 2261920 h 6858000"/>
              <a:gd name="connsiteX99" fmla="*/ 263286 w 1364418"/>
              <a:gd name="connsiteY99" fmla="*/ 2195378 h 6858000"/>
              <a:gd name="connsiteX100" fmla="*/ 247503 w 1364418"/>
              <a:gd name="connsiteY100" fmla="*/ 2155135 h 6858000"/>
              <a:gd name="connsiteX101" fmla="*/ 244961 w 1364418"/>
              <a:gd name="connsiteY101" fmla="*/ 2118008 h 6858000"/>
              <a:gd name="connsiteX102" fmla="*/ 245954 w 1364418"/>
              <a:gd name="connsiteY102" fmla="*/ 2050531 h 6858000"/>
              <a:gd name="connsiteX103" fmla="*/ 237760 w 1364418"/>
              <a:gd name="connsiteY103" fmla="*/ 1963269 h 6858000"/>
              <a:gd name="connsiteX104" fmla="*/ 218938 w 1364418"/>
              <a:gd name="connsiteY104" fmla="*/ 1906352 h 6858000"/>
              <a:gd name="connsiteX105" fmla="*/ 195495 w 1364418"/>
              <a:gd name="connsiteY105" fmla="*/ 1861531 h 6858000"/>
              <a:gd name="connsiteX106" fmla="*/ 149294 w 1364418"/>
              <a:gd name="connsiteY106" fmla="*/ 1732919 h 6858000"/>
              <a:gd name="connsiteX107" fmla="*/ 121605 w 1364418"/>
              <a:gd name="connsiteY107" fmla="*/ 1663540 h 6858000"/>
              <a:gd name="connsiteX108" fmla="*/ 120731 w 1364418"/>
              <a:gd name="connsiteY108" fmla="*/ 1615777 h 6858000"/>
              <a:gd name="connsiteX109" fmla="*/ 101526 w 1364418"/>
              <a:gd name="connsiteY109" fmla="*/ 1563678 h 6858000"/>
              <a:gd name="connsiteX110" fmla="*/ 114606 w 1364418"/>
              <a:gd name="connsiteY110" fmla="*/ 1519474 h 6858000"/>
              <a:gd name="connsiteX111" fmla="*/ 107348 w 1364418"/>
              <a:gd name="connsiteY111" fmla="*/ 1477995 h 6858000"/>
              <a:gd name="connsiteX112" fmla="*/ 93433 w 1364418"/>
              <a:gd name="connsiteY112" fmla="*/ 1373769 h 6858000"/>
              <a:gd name="connsiteX113" fmla="*/ 101740 w 1364418"/>
              <a:gd name="connsiteY113" fmla="*/ 1307086 h 6858000"/>
              <a:gd name="connsiteX114" fmla="*/ 102928 w 1364418"/>
              <a:gd name="connsiteY114" fmla="*/ 1189033 h 6858000"/>
              <a:gd name="connsiteX115" fmla="*/ 107613 w 1364418"/>
              <a:gd name="connsiteY115" fmla="*/ 1168288 h 6858000"/>
              <a:gd name="connsiteX116" fmla="*/ 99895 w 1364418"/>
              <a:gd name="connsiteY116" fmla="*/ 1142577 h 6858000"/>
              <a:gd name="connsiteX117" fmla="*/ 89201 w 1364418"/>
              <a:gd name="connsiteY117" fmla="*/ 1088484 h 6858000"/>
              <a:gd name="connsiteX118" fmla="*/ 77937 w 1364418"/>
              <a:gd name="connsiteY118" fmla="*/ 1016103 h 6858000"/>
              <a:gd name="connsiteX119" fmla="*/ 79393 w 1364418"/>
              <a:gd name="connsiteY119" fmla="*/ 954054 h 6858000"/>
              <a:gd name="connsiteX120" fmla="*/ 90309 w 1364418"/>
              <a:gd name="connsiteY120" fmla="*/ 921368 h 6858000"/>
              <a:gd name="connsiteX121" fmla="*/ 74258 w 1364418"/>
              <a:gd name="connsiteY121" fmla="*/ 896999 h 6858000"/>
              <a:gd name="connsiteX122" fmla="*/ 43666 w 1364418"/>
              <a:gd name="connsiteY122" fmla="*/ 821517 h 6858000"/>
              <a:gd name="connsiteX123" fmla="*/ 22616 w 1364418"/>
              <a:gd name="connsiteY123" fmla="*/ 751353 h 6858000"/>
              <a:gd name="connsiteX124" fmla="*/ 22174 w 1364418"/>
              <a:gd name="connsiteY124" fmla="*/ 721230 h 6858000"/>
              <a:gd name="connsiteX125" fmla="*/ 7845 w 1364418"/>
              <a:gd name="connsiteY125" fmla="*/ 681659 h 6858000"/>
              <a:gd name="connsiteX126" fmla="*/ 31306 w 1364418"/>
              <a:gd name="connsiteY126" fmla="*/ 619315 h 6858000"/>
              <a:gd name="connsiteX127" fmla="*/ 15184 w 1364418"/>
              <a:gd name="connsiteY127" fmla="*/ 585934 h 6858000"/>
              <a:gd name="connsiteX128" fmla="*/ 22258 w 1364418"/>
              <a:gd name="connsiteY128" fmla="*/ 538948 h 6858000"/>
              <a:gd name="connsiteX129" fmla="*/ 26166 w 1364418"/>
              <a:gd name="connsiteY129" fmla="*/ 525163 h 6858000"/>
              <a:gd name="connsiteX130" fmla="*/ 52290 w 1364418"/>
              <a:gd name="connsiteY130" fmla="*/ 446567 h 6858000"/>
              <a:gd name="connsiteX131" fmla="*/ 51538 w 1364418"/>
              <a:gd name="connsiteY131" fmla="*/ 393828 h 6858000"/>
              <a:gd name="connsiteX132" fmla="*/ 51368 w 1364418"/>
              <a:gd name="connsiteY132" fmla="*/ 353137 h 6858000"/>
              <a:gd name="connsiteX133" fmla="*/ 55970 w 1364418"/>
              <a:gd name="connsiteY133" fmla="*/ 321428 h 6858000"/>
              <a:gd name="connsiteX134" fmla="*/ 57061 w 1364418"/>
              <a:gd name="connsiteY134" fmla="*/ 275771 h 6858000"/>
              <a:gd name="connsiteX135" fmla="*/ 74088 w 1364418"/>
              <a:gd name="connsiteY135" fmla="*/ 212860 h 6858000"/>
              <a:gd name="connsiteX136" fmla="*/ 65798 w 1364418"/>
              <a:gd name="connsiteY136" fmla="*/ 144983 h 6858000"/>
              <a:gd name="connsiteX137" fmla="*/ 78082 w 1364418"/>
              <a:gd name="connsiteY137" fmla="*/ 55288 h 6858000"/>
              <a:gd name="connsiteX138" fmla="*/ 37636 w 1364418"/>
              <a:gd name="connsiteY138"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251033 w 1364418"/>
              <a:gd name="connsiteY9" fmla="*/ 6492130 h 6858000"/>
              <a:gd name="connsiteX10" fmla="*/ 266720 w 1364418"/>
              <a:gd name="connsiteY10" fmla="*/ 6431610 h 6858000"/>
              <a:gd name="connsiteX11" fmla="*/ 310425 w 1364418"/>
              <a:gd name="connsiteY11" fmla="*/ 6379786 h 6858000"/>
              <a:gd name="connsiteX12" fmla="*/ 293648 w 1364418"/>
              <a:gd name="connsiteY12" fmla="*/ 6334727 h 6858000"/>
              <a:gd name="connsiteX13" fmla="*/ 271063 w 1364418"/>
              <a:gd name="connsiteY13" fmla="*/ 6313295 h 6858000"/>
              <a:gd name="connsiteX14" fmla="*/ 278227 w 1364418"/>
              <a:gd name="connsiteY14" fmla="*/ 6280046 h 6858000"/>
              <a:gd name="connsiteX15" fmla="*/ 281226 w 1364418"/>
              <a:gd name="connsiteY15" fmla="*/ 6272987 h 6858000"/>
              <a:gd name="connsiteX16" fmla="*/ 288000 w 1364418"/>
              <a:gd name="connsiteY16" fmla="*/ 6252834 h 6858000"/>
              <a:gd name="connsiteX17" fmla="*/ 265992 w 1364418"/>
              <a:gd name="connsiteY17" fmla="*/ 6202459 h 6858000"/>
              <a:gd name="connsiteX18" fmla="*/ 264790 w 1364418"/>
              <a:gd name="connsiteY18" fmla="*/ 6153037 h 6858000"/>
              <a:gd name="connsiteX19" fmla="*/ 280205 w 1364418"/>
              <a:gd name="connsiteY19" fmla="*/ 6078132 h 6858000"/>
              <a:gd name="connsiteX20" fmla="*/ 267592 w 1364418"/>
              <a:gd name="connsiteY20" fmla="*/ 6028119 h 6858000"/>
              <a:gd name="connsiteX21" fmla="*/ 252821 w 1364418"/>
              <a:gd name="connsiteY21" fmla="*/ 5926735 h 6858000"/>
              <a:gd name="connsiteX22" fmla="*/ 302333 w 1364418"/>
              <a:gd name="connsiteY22" fmla="*/ 5712857 h 6858000"/>
              <a:gd name="connsiteX23" fmla="*/ 332131 w 1364418"/>
              <a:gd name="connsiteY23" fmla="*/ 5660491 h 6858000"/>
              <a:gd name="connsiteX24" fmla="*/ 341254 w 1364418"/>
              <a:gd name="connsiteY24" fmla="*/ 5563435 h 6858000"/>
              <a:gd name="connsiteX25" fmla="*/ 368130 w 1364418"/>
              <a:gd name="connsiteY25" fmla="*/ 5437125 h 6858000"/>
              <a:gd name="connsiteX26" fmla="*/ 381698 w 1364418"/>
              <a:gd name="connsiteY26" fmla="*/ 5396260 h 6858000"/>
              <a:gd name="connsiteX27" fmla="*/ 397679 w 1364418"/>
              <a:gd name="connsiteY27" fmla="*/ 5330009 h 6858000"/>
              <a:gd name="connsiteX28" fmla="*/ 431172 w 1364418"/>
              <a:gd name="connsiteY28" fmla="*/ 5273739 h 6858000"/>
              <a:gd name="connsiteX29" fmla="*/ 440771 w 1364418"/>
              <a:gd name="connsiteY29" fmla="*/ 5241779 h 6858000"/>
              <a:gd name="connsiteX30" fmla="*/ 451997 w 1364418"/>
              <a:gd name="connsiteY30" fmla="*/ 5225268 h 6858000"/>
              <a:gd name="connsiteX31" fmla="*/ 453017 w 1364418"/>
              <a:gd name="connsiteY31" fmla="*/ 5217684 h 6858000"/>
              <a:gd name="connsiteX32" fmla="*/ 460358 w 1364418"/>
              <a:gd name="connsiteY32" fmla="*/ 5193377 h 6858000"/>
              <a:gd name="connsiteX33" fmla="*/ 463661 w 1364418"/>
              <a:gd name="connsiteY33" fmla="*/ 5179288 h 6858000"/>
              <a:gd name="connsiteX34" fmla="*/ 464645 w 1364418"/>
              <a:gd name="connsiteY34" fmla="*/ 5173621 h 6858000"/>
              <a:gd name="connsiteX35" fmla="*/ 460279 w 1364418"/>
              <a:gd name="connsiteY35" fmla="*/ 5159961 h 6858000"/>
              <a:gd name="connsiteX36" fmla="*/ 466956 w 1364418"/>
              <a:gd name="connsiteY36" fmla="*/ 5144295 h 6858000"/>
              <a:gd name="connsiteX37" fmla="*/ 463889 w 1364418"/>
              <a:gd name="connsiteY37" fmla="*/ 5125185 h 6858000"/>
              <a:gd name="connsiteX38" fmla="*/ 470719 w 1364418"/>
              <a:gd name="connsiteY38" fmla="*/ 5121884 h 6858000"/>
              <a:gd name="connsiteX39" fmla="*/ 477755 w 1364418"/>
              <a:gd name="connsiteY39" fmla="*/ 5067850 h 6858000"/>
              <a:gd name="connsiteX40" fmla="*/ 480486 w 1364418"/>
              <a:gd name="connsiteY40" fmla="*/ 5060861 h 6858000"/>
              <a:gd name="connsiteX41" fmla="*/ 477190 w 1364418"/>
              <a:gd name="connsiteY41" fmla="*/ 5034192 h 6858000"/>
              <a:gd name="connsiteX42" fmla="*/ 478744 w 1364418"/>
              <a:gd name="connsiteY42" fmla="*/ 4993030 h 6858000"/>
              <a:gd name="connsiteX43" fmla="*/ 485653 w 1364418"/>
              <a:gd name="connsiteY43" fmla="*/ 4946844 h 6858000"/>
              <a:gd name="connsiteX44" fmla="*/ 481509 w 1364418"/>
              <a:gd name="connsiteY44" fmla="*/ 4932692 h 6858000"/>
              <a:gd name="connsiteX45" fmla="*/ 496912 w 1364418"/>
              <a:gd name="connsiteY45" fmla="*/ 4858827 h 6858000"/>
              <a:gd name="connsiteX46" fmla="*/ 502815 w 1364418"/>
              <a:gd name="connsiteY46" fmla="*/ 4821170 h 6858000"/>
              <a:gd name="connsiteX47" fmla="*/ 507548 w 1364418"/>
              <a:gd name="connsiteY47" fmla="*/ 4780965 h 6858000"/>
              <a:gd name="connsiteX48" fmla="*/ 508841 w 1364418"/>
              <a:gd name="connsiteY48" fmla="*/ 4750867 h 6858000"/>
              <a:gd name="connsiteX49" fmla="*/ 506648 w 1364418"/>
              <a:gd name="connsiteY49" fmla="*/ 4690749 h 6858000"/>
              <a:gd name="connsiteX50" fmla="*/ 502128 w 1364418"/>
              <a:gd name="connsiteY50" fmla="*/ 4584173 h 6858000"/>
              <a:gd name="connsiteX51" fmla="*/ 497211 w 1364418"/>
              <a:gd name="connsiteY51" fmla="*/ 4444346 h 6858000"/>
              <a:gd name="connsiteX52" fmla="*/ 493776 w 1364418"/>
              <a:gd name="connsiteY52" fmla="*/ 4375228 h 6858000"/>
              <a:gd name="connsiteX53" fmla="*/ 474429 w 1364418"/>
              <a:gd name="connsiteY53" fmla="*/ 4214165 h 6858000"/>
              <a:gd name="connsiteX54" fmla="*/ 478502 w 1364418"/>
              <a:gd name="connsiteY54" fmla="*/ 4090296 h 6858000"/>
              <a:gd name="connsiteX55" fmla="*/ 463758 w 1364418"/>
              <a:gd name="connsiteY55" fmla="*/ 4033999 h 6858000"/>
              <a:gd name="connsiteX56" fmla="*/ 464907 w 1364418"/>
              <a:gd name="connsiteY56" fmla="*/ 4031933 h 6858000"/>
              <a:gd name="connsiteX57" fmla="*/ 463483 w 1364418"/>
              <a:gd name="connsiteY57" fmla="*/ 4013953 h 6858000"/>
              <a:gd name="connsiteX58" fmla="*/ 449778 w 1364418"/>
              <a:gd name="connsiteY58" fmla="*/ 3974753 h 6858000"/>
              <a:gd name="connsiteX59" fmla="*/ 451376 w 1364418"/>
              <a:gd name="connsiteY59" fmla="*/ 3969950 h 6858000"/>
              <a:gd name="connsiteX60" fmla="*/ 444798 w 1364418"/>
              <a:gd name="connsiteY60" fmla="*/ 3933779 h 6858000"/>
              <a:gd name="connsiteX61" fmla="*/ 446129 w 1364418"/>
              <a:gd name="connsiteY61" fmla="*/ 3933093 h 6858000"/>
              <a:gd name="connsiteX62" fmla="*/ 450483 w 1364418"/>
              <a:gd name="connsiteY62" fmla="*/ 3922082 h 6858000"/>
              <a:gd name="connsiteX63" fmla="*/ 455561 w 1364418"/>
              <a:gd name="connsiteY63" fmla="*/ 3901461 h 6858000"/>
              <a:gd name="connsiteX64" fmla="*/ 478155 w 1364418"/>
              <a:gd name="connsiteY64" fmla="*/ 3813873 h 6858000"/>
              <a:gd name="connsiteX65" fmla="*/ 477580 w 1364418"/>
              <a:gd name="connsiteY65" fmla="*/ 3806161 h 6858000"/>
              <a:gd name="connsiteX66" fmla="*/ 477887 w 1364418"/>
              <a:gd name="connsiteY66" fmla="*/ 3805957 h 6858000"/>
              <a:gd name="connsiteX67" fmla="*/ 477914 w 1364418"/>
              <a:gd name="connsiteY67" fmla="*/ 3797724 h 6858000"/>
              <a:gd name="connsiteX68" fmla="*/ 476529 w 1364418"/>
              <a:gd name="connsiteY68" fmla="*/ 3792098 h 6858000"/>
              <a:gd name="connsiteX69" fmla="*/ 475413 w 1364418"/>
              <a:gd name="connsiteY69" fmla="*/ 3777135 h 6858000"/>
              <a:gd name="connsiteX70" fmla="*/ 477146 w 1364418"/>
              <a:gd name="connsiteY70" fmla="*/ 3771656 h 6858000"/>
              <a:gd name="connsiteX71" fmla="*/ 480889 w 1364418"/>
              <a:gd name="connsiteY71" fmla="*/ 3769007 h 6858000"/>
              <a:gd name="connsiteX72" fmla="*/ 480355 w 1364418"/>
              <a:gd name="connsiteY72" fmla="*/ 3767709 h 6858000"/>
              <a:gd name="connsiteX73" fmla="*/ 489051 w 1364418"/>
              <a:gd name="connsiteY73" fmla="*/ 3738082 h 6858000"/>
              <a:gd name="connsiteX74" fmla="*/ 496397 w 1364418"/>
              <a:gd name="connsiteY74" fmla="*/ 3673397 h 6858000"/>
              <a:gd name="connsiteX75" fmla="*/ 495693 w 1364418"/>
              <a:gd name="connsiteY75" fmla="*/ 3637109 h 6858000"/>
              <a:gd name="connsiteX76" fmla="*/ 499136 w 1364418"/>
              <a:gd name="connsiteY76" fmla="*/ 3536883 h 6858000"/>
              <a:gd name="connsiteX77" fmla="*/ 506674 w 1364418"/>
              <a:gd name="connsiteY77" fmla="*/ 3435652 h 6858000"/>
              <a:gd name="connsiteX78" fmla="*/ 508345 w 1364418"/>
              <a:gd name="connsiteY78" fmla="*/ 3307769 h 6858000"/>
              <a:gd name="connsiteX79" fmla="*/ 525908 w 1364418"/>
              <a:gd name="connsiteY79" fmla="*/ 3250522 h 6858000"/>
              <a:gd name="connsiteX80" fmla="*/ 526333 w 1364418"/>
              <a:gd name="connsiteY80" fmla="*/ 3229163 h 6858000"/>
              <a:gd name="connsiteX81" fmla="*/ 528156 w 1364418"/>
              <a:gd name="connsiteY81" fmla="*/ 3217217 h 6858000"/>
              <a:gd name="connsiteX82" fmla="*/ 514991 w 1364418"/>
              <a:gd name="connsiteY82" fmla="*/ 3183755 h 6858000"/>
              <a:gd name="connsiteX83" fmla="*/ 515492 w 1364418"/>
              <a:gd name="connsiteY83" fmla="*/ 3178642 h 6858000"/>
              <a:gd name="connsiteX84" fmla="*/ 503092 w 1364418"/>
              <a:gd name="connsiteY84" fmla="*/ 3158586 h 6858000"/>
              <a:gd name="connsiteX85" fmla="*/ 488277 w 1364418"/>
              <a:gd name="connsiteY85" fmla="*/ 3129034 h 6858000"/>
              <a:gd name="connsiteX86" fmla="*/ 488942 w 1364418"/>
              <a:gd name="connsiteY86" fmla="*/ 3126682 h 6858000"/>
              <a:gd name="connsiteX87" fmla="*/ 479810 w 1364418"/>
              <a:gd name="connsiteY87" fmla="*/ 3114519 h 6858000"/>
              <a:gd name="connsiteX88" fmla="*/ 466419 w 1364418"/>
              <a:gd name="connsiteY88" fmla="*/ 3106272 h 6858000"/>
              <a:gd name="connsiteX89" fmla="*/ 439149 w 1364418"/>
              <a:gd name="connsiteY89" fmla="*/ 2958185 h 6858000"/>
              <a:gd name="connsiteX90" fmla="*/ 381763 w 1364418"/>
              <a:gd name="connsiteY90" fmla="*/ 2762989 h 6858000"/>
              <a:gd name="connsiteX91" fmla="*/ 330681 w 1364418"/>
              <a:gd name="connsiteY91" fmla="*/ 2554718 h 6858000"/>
              <a:gd name="connsiteX92" fmla="*/ 310775 w 1364418"/>
              <a:gd name="connsiteY92" fmla="*/ 2485734 h 6858000"/>
              <a:gd name="connsiteX93" fmla="*/ 301498 w 1364418"/>
              <a:gd name="connsiteY93" fmla="*/ 2447068 h 6858000"/>
              <a:gd name="connsiteX94" fmla="*/ 288459 w 1364418"/>
              <a:gd name="connsiteY94" fmla="*/ 2425819 h 6858000"/>
              <a:gd name="connsiteX95" fmla="*/ 294458 w 1364418"/>
              <a:gd name="connsiteY95" fmla="*/ 2402874 h 6858000"/>
              <a:gd name="connsiteX96" fmla="*/ 297070 w 1364418"/>
              <a:gd name="connsiteY96" fmla="*/ 2381443 h 6858000"/>
              <a:gd name="connsiteX97" fmla="*/ 273399 w 1364418"/>
              <a:gd name="connsiteY97" fmla="*/ 2261920 h 6858000"/>
              <a:gd name="connsiteX98" fmla="*/ 263286 w 1364418"/>
              <a:gd name="connsiteY98" fmla="*/ 2195378 h 6858000"/>
              <a:gd name="connsiteX99" fmla="*/ 247503 w 1364418"/>
              <a:gd name="connsiteY99" fmla="*/ 2155135 h 6858000"/>
              <a:gd name="connsiteX100" fmla="*/ 244961 w 1364418"/>
              <a:gd name="connsiteY100" fmla="*/ 2118008 h 6858000"/>
              <a:gd name="connsiteX101" fmla="*/ 245954 w 1364418"/>
              <a:gd name="connsiteY101" fmla="*/ 2050531 h 6858000"/>
              <a:gd name="connsiteX102" fmla="*/ 237760 w 1364418"/>
              <a:gd name="connsiteY102" fmla="*/ 1963269 h 6858000"/>
              <a:gd name="connsiteX103" fmla="*/ 218938 w 1364418"/>
              <a:gd name="connsiteY103" fmla="*/ 1906352 h 6858000"/>
              <a:gd name="connsiteX104" fmla="*/ 195495 w 1364418"/>
              <a:gd name="connsiteY104" fmla="*/ 1861531 h 6858000"/>
              <a:gd name="connsiteX105" fmla="*/ 149294 w 1364418"/>
              <a:gd name="connsiteY105" fmla="*/ 1732919 h 6858000"/>
              <a:gd name="connsiteX106" fmla="*/ 121605 w 1364418"/>
              <a:gd name="connsiteY106" fmla="*/ 1663540 h 6858000"/>
              <a:gd name="connsiteX107" fmla="*/ 120731 w 1364418"/>
              <a:gd name="connsiteY107" fmla="*/ 1615777 h 6858000"/>
              <a:gd name="connsiteX108" fmla="*/ 101526 w 1364418"/>
              <a:gd name="connsiteY108" fmla="*/ 1563678 h 6858000"/>
              <a:gd name="connsiteX109" fmla="*/ 114606 w 1364418"/>
              <a:gd name="connsiteY109" fmla="*/ 1519474 h 6858000"/>
              <a:gd name="connsiteX110" fmla="*/ 107348 w 1364418"/>
              <a:gd name="connsiteY110" fmla="*/ 1477995 h 6858000"/>
              <a:gd name="connsiteX111" fmla="*/ 93433 w 1364418"/>
              <a:gd name="connsiteY111" fmla="*/ 1373769 h 6858000"/>
              <a:gd name="connsiteX112" fmla="*/ 101740 w 1364418"/>
              <a:gd name="connsiteY112" fmla="*/ 1307086 h 6858000"/>
              <a:gd name="connsiteX113" fmla="*/ 102928 w 1364418"/>
              <a:gd name="connsiteY113" fmla="*/ 1189033 h 6858000"/>
              <a:gd name="connsiteX114" fmla="*/ 107613 w 1364418"/>
              <a:gd name="connsiteY114" fmla="*/ 1168288 h 6858000"/>
              <a:gd name="connsiteX115" fmla="*/ 99895 w 1364418"/>
              <a:gd name="connsiteY115" fmla="*/ 1142577 h 6858000"/>
              <a:gd name="connsiteX116" fmla="*/ 89201 w 1364418"/>
              <a:gd name="connsiteY116" fmla="*/ 1088484 h 6858000"/>
              <a:gd name="connsiteX117" fmla="*/ 77937 w 1364418"/>
              <a:gd name="connsiteY117" fmla="*/ 1016103 h 6858000"/>
              <a:gd name="connsiteX118" fmla="*/ 79393 w 1364418"/>
              <a:gd name="connsiteY118" fmla="*/ 954054 h 6858000"/>
              <a:gd name="connsiteX119" fmla="*/ 90309 w 1364418"/>
              <a:gd name="connsiteY119" fmla="*/ 921368 h 6858000"/>
              <a:gd name="connsiteX120" fmla="*/ 74258 w 1364418"/>
              <a:gd name="connsiteY120" fmla="*/ 896999 h 6858000"/>
              <a:gd name="connsiteX121" fmla="*/ 43666 w 1364418"/>
              <a:gd name="connsiteY121" fmla="*/ 821517 h 6858000"/>
              <a:gd name="connsiteX122" fmla="*/ 22616 w 1364418"/>
              <a:gd name="connsiteY122" fmla="*/ 751353 h 6858000"/>
              <a:gd name="connsiteX123" fmla="*/ 22174 w 1364418"/>
              <a:gd name="connsiteY123" fmla="*/ 721230 h 6858000"/>
              <a:gd name="connsiteX124" fmla="*/ 7845 w 1364418"/>
              <a:gd name="connsiteY124" fmla="*/ 681659 h 6858000"/>
              <a:gd name="connsiteX125" fmla="*/ 31306 w 1364418"/>
              <a:gd name="connsiteY125" fmla="*/ 619315 h 6858000"/>
              <a:gd name="connsiteX126" fmla="*/ 15184 w 1364418"/>
              <a:gd name="connsiteY126" fmla="*/ 585934 h 6858000"/>
              <a:gd name="connsiteX127" fmla="*/ 22258 w 1364418"/>
              <a:gd name="connsiteY127" fmla="*/ 538948 h 6858000"/>
              <a:gd name="connsiteX128" fmla="*/ 26166 w 1364418"/>
              <a:gd name="connsiteY128" fmla="*/ 525163 h 6858000"/>
              <a:gd name="connsiteX129" fmla="*/ 52290 w 1364418"/>
              <a:gd name="connsiteY129" fmla="*/ 446567 h 6858000"/>
              <a:gd name="connsiteX130" fmla="*/ 51538 w 1364418"/>
              <a:gd name="connsiteY130" fmla="*/ 393828 h 6858000"/>
              <a:gd name="connsiteX131" fmla="*/ 51368 w 1364418"/>
              <a:gd name="connsiteY131" fmla="*/ 353137 h 6858000"/>
              <a:gd name="connsiteX132" fmla="*/ 55970 w 1364418"/>
              <a:gd name="connsiteY132" fmla="*/ 321428 h 6858000"/>
              <a:gd name="connsiteX133" fmla="*/ 57061 w 1364418"/>
              <a:gd name="connsiteY133" fmla="*/ 275771 h 6858000"/>
              <a:gd name="connsiteX134" fmla="*/ 74088 w 1364418"/>
              <a:gd name="connsiteY134" fmla="*/ 212860 h 6858000"/>
              <a:gd name="connsiteX135" fmla="*/ 65798 w 1364418"/>
              <a:gd name="connsiteY135" fmla="*/ 144983 h 6858000"/>
              <a:gd name="connsiteX136" fmla="*/ 78082 w 1364418"/>
              <a:gd name="connsiteY136" fmla="*/ 55288 h 6858000"/>
              <a:gd name="connsiteX137" fmla="*/ 37636 w 1364418"/>
              <a:gd name="connsiteY137"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51033 w 1364418"/>
              <a:gd name="connsiteY8" fmla="*/ 6492130 h 6858000"/>
              <a:gd name="connsiteX9" fmla="*/ 266720 w 1364418"/>
              <a:gd name="connsiteY9" fmla="*/ 6431610 h 6858000"/>
              <a:gd name="connsiteX10" fmla="*/ 310425 w 1364418"/>
              <a:gd name="connsiteY10" fmla="*/ 6379786 h 6858000"/>
              <a:gd name="connsiteX11" fmla="*/ 293648 w 1364418"/>
              <a:gd name="connsiteY11" fmla="*/ 6334727 h 6858000"/>
              <a:gd name="connsiteX12" fmla="*/ 271063 w 1364418"/>
              <a:gd name="connsiteY12" fmla="*/ 6313295 h 6858000"/>
              <a:gd name="connsiteX13" fmla="*/ 278227 w 1364418"/>
              <a:gd name="connsiteY13" fmla="*/ 6280046 h 6858000"/>
              <a:gd name="connsiteX14" fmla="*/ 281226 w 1364418"/>
              <a:gd name="connsiteY14" fmla="*/ 6272987 h 6858000"/>
              <a:gd name="connsiteX15" fmla="*/ 288000 w 1364418"/>
              <a:gd name="connsiteY15" fmla="*/ 6252834 h 6858000"/>
              <a:gd name="connsiteX16" fmla="*/ 265992 w 1364418"/>
              <a:gd name="connsiteY16" fmla="*/ 6202459 h 6858000"/>
              <a:gd name="connsiteX17" fmla="*/ 264790 w 1364418"/>
              <a:gd name="connsiteY17" fmla="*/ 6153037 h 6858000"/>
              <a:gd name="connsiteX18" fmla="*/ 280205 w 1364418"/>
              <a:gd name="connsiteY18" fmla="*/ 6078132 h 6858000"/>
              <a:gd name="connsiteX19" fmla="*/ 267592 w 1364418"/>
              <a:gd name="connsiteY19" fmla="*/ 6028119 h 6858000"/>
              <a:gd name="connsiteX20" fmla="*/ 252821 w 1364418"/>
              <a:gd name="connsiteY20" fmla="*/ 5926735 h 6858000"/>
              <a:gd name="connsiteX21" fmla="*/ 302333 w 1364418"/>
              <a:gd name="connsiteY21" fmla="*/ 5712857 h 6858000"/>
              <a:gd name="connsiteX22" fmla="*/ 332131 w 1364418"/>
              <a:gd name="connsiteY22" fmla="*/ 5660491 h 6858000"/>
              <a:gd name="connsiteX23" fmla="*/ 341254 w 1364418"/>
              <a:gd name="connsiteY23" fmla="*/ 5563435 h 6858000"/>
              <a:gd name="connsiteX24" fmla="*/ 368130 w 1364418"/>
              <a:gd name="connsiteY24" fmla="*/ 5437125 h 6858000"/>
              <a:gd name="connsiteX25" fmla="*/ 381698 w 1364418"/>
              <a:gd name="connsiteY25" fmla="*/ 5396260 h 6858000"/>
              <a:gd name="connsiteX26" fmla="*/ 397679 w 1364418"/>
              <a:gd name="connsiteY26" fmla="*/ 5330009 h 6858000"/>
              <a:gd name="connsiteX27" fmla="*/ 431172 w 1364418"/>
              <a:gd name="connsiteY27" fmla="*/ 5273739 h 6858000"/>
              <a:gd name="connsiteX28" fmla="*/ 440771 w 1364418"/>
              <a:gd name="connsiteY28" fmla="*/ 5241779 h 6858000"/>
              <a:gd name="connsiteX29" fmla="*/ 451997 w 1364418"/>
              <a:gd name="connsiteY29" fmla="*/ 5225268 h 6858000"/>
              <a:gd name="connsiteX30" fmla="*/ 453017 w 1364418"/>
              <a:gd name="connsiteY30" fmla="*/ 5217684 h 6858000"/>
              <a:gd name="connsiteX31" fmla="*/ 460358 w 1364418"/>
              <a:gd name="connsiteY31" fmla="*/ 5193377 h 6858000"/>
              <a:gd name="connsiteX32" fmla="*/ 463661 w 1364418"/>
              <a:gd name="connsiteY32" fmla="*/ 5179288 h 6858000"/>
              <a:gd name="connsiteX33" fmla="*/ 464645 w 1364418"/>
              <a:gd name="connsiteY33" fmla="*/ 5173621 h 6858000"/>
              <a:gd name="connsiteX34" fmla="*/ 460279 w 1364418"/>
              <a:gd name="connsiteY34" fmla="*/ 5159961 h 6858000"/>
              <a:gd name="connsiteX35" fmla="*/ 466956 w 1364418"/>
              <a:gd name="connsiteY35" fmla="*/ 5144295 h 6858000"/>
              <a:gd name="connsiteX36" fmla="*/ 463889 w 1364418"/>
              <a:gd name="connsiteY36" fmla="*/ 5125185 h 6858000"/>
              <a:gd name="connsiteX37" fmla="*/ 470719 w 1364418"/>
              <a:gd name="connsiteY37" fmla="*/ 5121884 h 6858000"/>
              <a:gd name="connsiteX38" fmla="*/ 477755 w 1364418"/>
              <a:gd name="connsiteY38" fmla="*/ 5067850 h 6858000"/>
              <a:gd name="connsiteX39" fmla="*/ 480486 w 1364418"/>
              <a:gd name="connsiteY39" fmla="*/ 5060861 h 6858000"/>
              <a:gd name="connsiteX40" fmla="*/ 477190 w 1364418"/>
              <a:gd name="connsiteY40" fmla="*/ 5034192 h 6858000"/>
              <a:gd name="connsiteX41" fmla="*/ 478744 w 1364418"/>
              <a:gd name="connsiteY41" fmla="*/ 4993030 h 6858000"/>
              <a:gd name="connsiteX42" fmla="*/ 485653 w 1364418"/>
              <a:gd name="connsiteY42" fmla="*/ 4946844 h 6858000"/>
              <a:gd name="connsiteX43" fmla="*/ 481509 w 1364418"/>
              <a:gd name="connsiteY43" fmla="*/ 4932692 h 6858000"/>
              <a:gd name="connsiteX44" fmla="*/ 496912 w 1364418"/>
              <a:gd name="connsiteY44" fmla="*/ 4858827 h 6858000"/>
              <a:gd name="connsiteX45" fmla="*/ 502815 w 1364418"/>
              <a:gd name="connsiteY45" fmla="*/ 4821170 h 6858000"/>
              <a:gd name="connsiteX46" fmla="*/ 507548 w 1364418"/>
              <a:gd name="connsiteY46" fmla="*/ 4780965 h 6858000"/>
              <a:gd name="connsiteX47" fmla="*/ 508841 w 1364418"/>
              <a:gd name="connsiteY47" fmla="*/ 4750867 h 6858000"/>
              <a:gd name="connsiteX48" fmla="*/ 506648 w 1364418"/>
              <a:gd name="connsiteY48" fmla="*/ 4690749 h 6858000"/>
              <a:gd name="connsiteX49" fmla="*/ 502128 w 1364418"/>
              <a:gd name="connsiteY49" fmla="*/ 4584173 h 6858000"/>
              <a:gd name="connsiteX50" fmla="*/ 497211 w 1364418"/>
              <a:gd name="connsiteY50" fmla="*/ 4444346 h 6858000"/>
              <a:gd name="connsiteX51" fmla="*/ 493776 w 1364418"/>
              <a:gd name="connsiteY51" fmla="*/ 4375228 h 6858000"/>
              <a:gd name="connsiteX52" fmla="*/ 474429 w 1364418"/>
              <a:gd name="connsiteY52" fmla="*/ 4214165 h 6858000"/>
              <a:gd name="connsiteX53" fmla="*/ 478502 w 1364418"/>
              <a:gd name="connsiteY53" fmla="*/ 4090296 h 6858000"/>
              <a:gd name="connsiteX54" fmla="*/ 463758 w 1364418"/>
              <a:gd name="connsiteY54" fmla="*/ 4033999 h 6858000"/>
              <a:gd name="connsiteX55" fmla="*/ 464907 w 1364418"/>
              <a:gd name="connsiteY55" fmla="*/ 4031933 h 6858000"/>
              <a:gd name="connsiteX56" fmla="*/ 463483 w 1364418"/>
              <a:gd name="connsiteY56" fmla="*/ 4013953 h 6858000"/>
              <a:gd name="connsiteX57" fmla="*/ 449778 w 1364418"/>
              <a:gd name="connsiteY57" fmla="*/ 3974753 h 6858000"/>
              <a:gd name="connsiteX58" fmla="*/ 451376 w 1364418"/>
              <a:gd name="connsiteY58" fmla="*/ 3969950 h 6858000"/>
              <a:gd name="connsiteX59" fmla="*/ 444798 w 1364418"/>
              <a:gd name="connsiteY59" fmla="*/ 3933779 h 6858000"/>
              <a:gd name="connsiteX60" fmla="*/ 446129 w 1364418"/>
              <a:gd name="connsiteY60" fmla="*/ 3933093 h 6858000"/>
              <a:gd name="connsiteX61" fmla="*/ 450483 w 1364418"/>
              <a:gd name="connsiteY61" fmla="*/ 3922082 h 6858000"/>
              <a:gd name="connsiteX62" fmla="*/ 455561 w 1364418"/>
              <a:gd name="connsiteY62" fmla="*/ 3901461 h 6858000"/>
              <a:gd name="connsiteX63" fmla="*/ 478155 w 1364418"/>
              <a:gd name="connsiteY63" fmla="*/ 3813873 h 6858000"/>
              <a:gd name="connsiteX64" fmla="*/ 477580 w 1364418"/>
              <a:gd name="connsiteY64" fmla="*/ 3806161 h 6858000"/>
              <a:gd name="connsiteX65" fmla="*/ 477887 w 1364418"/>
              <a:gd name="connsiteY65" fmla="*/ 3805957 h 6858000"/>
              <a:gd name="connsiteX66" fmla="*/ 477914 w 1364418"/>
              <a:gd name="connsiteY66" fmla="*/ 3797724 h 6858000"/>
              <a:gd name="connsiteX67" fmla="*/ 476529 w 1364418"/>
              <a:gd name="connsiteY67" fmla="*/ 3792098 h 6858000"/>
              <a:gd name="connsiteX68" fmla="*/ 475413 w 1364418"/>
              <a:gd name="connsiteY68" fmla="*/ 3777135 h 6858000"/>
              <a:gd name="connsiteX69" fmla="*/ 477146 w 1364418"/>
              <a:gd name="connsiteY69" fmla="*/ 3771656 h 6858000"/>
              <a:gd name="connsiteX70" fmla="*/ 480889 w 1364418"/>
              <a:gd name="connsiteY70" fmla="*/ 3769007 h 6858000"/>
              <a:gd name="connsiteX71" fmla="*/ 480355 w 1364418"/>
              <a:gd name="connsiteY71" fmla="*/ 3767709 h 6858000"/>
              <a:gd name="connsiteX72" fmla="*/ 489051 w 1364418"/>
              <a:gd name="connsiteY72" fmla="*/ 3738082 h 6858000"/>
              <a:gd name="connsiteX73" fmla="*/ 496397 w 1364418"/>
              <a:gd name="connsiteY73" fmla="*/ 3673397 h 6858000"/>
              <a:gd name="connsiteX74" fmla="*/ 495693 w 1364418"/>
              <a:gd name="connsiteY74" fmla="*/ 3637109 h 6858000"/>
              <a:gd name="connsiteX75" fmla="*/ 499136 w 1364418"/>
              <a:gd name="connsiteY75" fmla="*/ 3536883 h 6858000"/>
              <a:gd name="connsiteX76" fmla="*/ 506674 w 1364418"/>
              <a:gd name="connsiteY76" fmla="*/ 3435652 h 6858000"/>
              <a:gd name="connsiteX77" fmla="*/ 508345 w 1364418"/>
              <a:gd name="connsiteY77" fmla="*/ 3307769 h 6858000"/>
              <a:gd name="connsiteX78" fmla="*/ 525908 w 1364418"/>
              <a:gd name="connsiteY78" fmla="*/ 3250522 h 6858000"/>
              <a:gd name="connsiteX79" fmla="*/ 526333 w 1364418"/>
              <a:gd name="connsiteY79" fmla="*/ 3229163 h 6858000"/>
              <a:gd name="connsiteX80" fmla="*/ 528156 w 1364418"/>
              <a:gd name="connsiteY80" fmla="*/ 3217217 h 6858000"/>
              <a:gd name="connsiteX81" fmla="*/ 514991 w 1364418"/>
              <a:gd name="connsiteY81" fmla="*/ 3183755 h 6858000"/>
              <a:gd name="connsiteX82" fmla="*/ 515492 w 1364418"/>
              <a:gd name="connsiteY82" fmla="*/ 3178642 h 6858000"/>
              <a:gd name="connsiteX83" fmla="*/ 503092 w 1364418"/>
              <a:gd name="connsiteY83" fmla="*/ 3158586 h 6858000"/>
              <a:gd name="connsiteX84" fmla="*/ 488277 w 1364418"/>
              <a:gd name="connsiteY84" fmla="*/ 3129034 h 6858000"/>
              <a:gd name="connsiteX85" fmla="*/ 488942 w 1364418"/>
              <a:gd name="connsiteY85" fmla="*/ 3126682 h 6858000"/>
              <a:gd name="connsiteX86" fmla="*/ 479810 w 1364418"/>
              <a:gd name="connsiteY86" fmla="*/ 3114519 h 6858000"/>
              <a:gd name="connsiteX87" fmla="*/ 466419 w 1364418"/>
              <a:gd name="connsiteY87" fmla="*/ 3106272 h 6858000"/>
              <a:gd name="connsiteX88" fmla="*/ 439149 w 1364418"/>
              <a:gd name="connsiteY88" fmla="*/ 2958185 h 6858000"/>
              <a:gd name="connsiteX89" fmla="*/ 381763 w 1364418"/>
              <a:gd name="connsiteY89" fmla="*/ 2762989 h 6858000"/>
              <a:gd name="connsiteX90" fmla="*/ 330681 w 1364418"/>
              <a:gd name="connsiteY90" fmla="*/ 2554718 h 6858000"/>
              <a:gd name="connsiteX91" fmla="*/ 310775 w 1364418"/>
              <a:gd name="connsiteY91" fmla="*/ 2485734 h 6858000"/>
              <a:gd name="connsiteX92" fmla="*/ 301498 w 1364418"/>
              <a:gd name="connsiteY92" fmla="*/ 2447068 h 6858000"/>
              <a:gd name="connsiteX93" fmla="*/ 288459 w 1364418"/>
              <a:gd name="connsiteY93" fmla="*/ 2425819 h 6858000"/>
              <a:gd name="connsiteX94" fmla="*/ 294458 w 1364418"/>
              <a:gd name="connsiteY94" fmla="*/ 2402874 h 6858000"/>
              <a:gd name="connsiteX95" fmla="*/ 297070 w 1364418"/>
              <a:gd name="connsiteY95" fmla="*/ 2381443 h 6858000"/>
              <a:gd name="connsiteX96" fmla="*/ 273399 w 1364418"/>
              <a:gd name="connsiteY96" fmla="*/ 2261920 h 6858000"/>
              <a:gd name="connsiteX97" fmla="*/ 263286 w 1364418"/>
              <a:gd name="connsiteY97" fmla="*/ 2195378 h 6858000"/>
              <a:gd name="connsiteX98" fmla="*/ 247503 w 1364418"/>
              <a:gd name="connsiteY98" fmla="*/ 2155135 h 6858000"/>
              <a:gd name="connsiteX99" fmla="*/ 244961 w 1364418"/>
              <a:gd name="connsiteY99" fmla="*/ 2118008 h 6858000"/>
              <a:gd name="connsiteX100" fmla="*/ 245954 w 1364418"/>
              <a:gd name="connsiteY100" fmla="*/ 2050531 h 6858000"/>
              <a:gd name="connsiteX101" fmla="*/ 237760 w 1364418"/>
              <a:gd name="connsiteY101" fmla="*/ 1963269 h 6858000"/>
              <a:gd name="connsiteX102" fmla="*/ 218938 w 1364418"/>
              <a:gd name="connsiteY102" fmla="*/ 1906352 h 6858000"/>
              <a:gd name="connsiteX103" fmla="*/ 195495 w 1364418"/>
              <a:gd name="connsiteY103" fmla="*/ 1861531 h 6858000"/>
              <a:gd name="connsiteX104" fmla="*/ 149294 w 1364418"/>
              <a:gd name="connsiteY104" fmla="*/ 1732919 h 6858000"/>
              <a:gd name="connsiteX105" fmla="*/ 121605 w 1364418"/>
              <a:gd name="connsiteY105" fmla="*/ 1663540 h 6858000"/>
              <a:gd name="connsiteX106" fmla="*/ 120731 w 1364418"/>
              <a:gd name="connsiteY106" fmla="*/ 1615777 h 6858000"/>
              <a:gd name="connsiteX107" fmla="*/ 101526 w 1364418"/>
              <a:gd name="connsiteY107" fmla="*/ 1563678 h 6858000"/>
              <a:gd name="connsiteX108" fmla="*/ 114606 w 1364418"/>
              <a:gd name="connsiteY108" fmla="*/ 1519474 h 6858000"/>
              <a:gd name="connsiteX109" fmla="*/ 107348 w 1364418"/>
              <a:gd name="connsiteY109" fmla="*/ 1477995 h 6858000"/>
              <a:gd name="connsiteX110" fmla="*/ 93433 w 1364418"/>
              <a:gd name="connsiteY110" fmla="*/ 1373769 h 6858000"/>
              <a:gd name="connsiteX111" fmla="*/ 101740 w 1364418"/>
              <a:gd name="connsiteY111" fmla="*/ 1307086 h 6858000"/>
              <a:gd name="connsiteX112" fmla="*/ 102928 w 1364418"/>
              <a:gd name="connsiteY112" fmla="*/ 1189033 h 6858000"/>
              <a:gd name="connsiteX113" fmla="*/ 107613 w 1364418"/>
              <a:gd name="connsiteY113" fmla="*/ 1168288 h 6858000"/>
              <a:gd name="connsiteX114" fmla="*/ 99895 w 1364418"/>
              <a:gd name="connsiteY114" fmla="*/ 1142577 h 6858000"/>
              <a:gd name="connsiteX115" fmla="*/ 89201 w 1364418"/>
              <a:gd name="connsiteY115" fmla="*/ 1088484 h 6858000"/>
              <a:gd name="connsiteX116" fmla="*/ 77937 w 1364418"/>
              <a:gd name="connsiteY116" fmla="*/ 1016103 h 6858000"/>
              <a:gd name="connsiteX117" fmla="*/ 79393 w 1364418"/>
              <a:gd name="connsiteY117" fmla="*/ 954054 h 6858000"/>
              <a:gd name="connsiteX118" fmla="*/ 90309 w 1364418"/>
              <a:gd name="connsiteY118" fmla="*/ 921368 h 6858000"/>
              <a:gd name="connsiteX119" fmla="*/ 74258 w 1364418"/>
              <a:gd name="connsiteY119" fmla="*/ 896999 h 6858000"/>
              <a:gd name="connsiteX120" fmla="*/ 43666 w 1364418"/>
              <a:gd name="connsiteY120" fmla="*/ 821517 h 6858000"/>
              <a:gd name="connsiteX121" fmla="*/ 22616 w 1364418"/>
              <a:gd name="connsiteY121" fmla="*/ 751353 h 6858000"/>
              <a:gd name="connsiteX122" fmla="*/ 22174 w 1364418"/>
              <a:gd name="connsiteY122" fmla="*/ 721230 h 6858000"/>
              <a:gd name="connsiteX123" fmla="*/ 7845 w 1364418"/>
              <a:gd name="connsiteY123" fmla="*/ 681659 h 6858000"/>
              <a:gd name="connsiteX124" fmla="*/ 31306 w 1364418"/>
              <a:gd name="connsiteY124" fmla="*/ 619315 h 6858000"/>
              <a:gd name="connsiteX125" fmla="*/ 15184 w 1364418"/>
              <a:gd name="connsiteY125" fmla="*/ 585934 h 6858000"/>
              <a:gd name="connsiteX126" fmla="*/ 22258 w 1364418"/>
              <a:gd name="connsiteY126" fmla="*/ 538948 h 6858000"/>
              <a:gd name="connsiteX127" fmla="*/ 26166 w 1364418"/>
              <a:gd name="connsiteY127" fmla="*/ 525163 h 6858000"/>
              <a:gd name="connsiteX128" fmla="*/ 52290 w 1364418"/>
              <a:gd name="connsiteY128" fmla="*/ 446567 h 6858000"/>
              <a:gd name="connsiteX129" fmla="*/ 51538 w 1364418"/>
              <a:gd name="connsiteY129" fmla="*/ 393828 h 6858000"/>
              <a:gd name="connsiteX130" fmla="*/ 51368 w 1364418"/>
              <a:gd name="connsiteY130" fmla="*/ 353137 h 6858000"/>
              <a:gd name="connsiteX131" fmla="*/ 55970 w 1364418"/>
              <a:gd name="connsiteY131" fmla="*/ 321428 h 6858000"/>
              <a:gd name="connsiteX132" fmla="*/ 57061 w 1364418"/>
              <a:gd name="connsiteY132" fmla="*/ 275771 h 6858000"/>
              <a:gd name="connsiteX133" fmla="*/ 74088 w 1364418"/>
              <a:gd name="connsiteY133" fmla="*/ 212860 h 6858000"/>
              <a:gd name="connsiteX134" fmla="*/ 65798 w 1364418"/>
              <a:gd name="connsiteY134" fmla="*/ 144983 h 6858000"/>
              <a:gd name="connsiteX135" fmla="*/ 78082 w 1364418"/>
              <a:gd name="connsiteY135" fmla="*/ 55288 h 6858000"/>
              <a:gd name="connsiteX136" fmla="*/ 37636 w 1364418"/>
              <a:gd name="connsiteY136"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266720 w 1364418"/>
              <a:gd name="connsiteY8" fmla="*/ 6431610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10425 w 1364418"/>
              <a:gd name="connsiteY9" fmla="*/ 6379786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149205 w 1364418"/>
              <a:gd name="connsiteY5" fmla="*/ 6737706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1226 w 1364418"/>
              <a:gd name="connsiteY13" fmla="*/ 6272987 h 6858000"/>
              <a:gd name="connsiteX14" fmla="*/ 288000 w 1364418"/>
              <a:gd name="connsiteY14" fmla="*/ 6252834 h 6858000"/>
              <a:gd name="connsiteX15" fmla="*/ 265992 w 1364418"/>
              <a:gd name="connsiteY15" fmla="*/ 6202459 h 6858000"/>
              <a:gd name="connsiteX16" fmla="*/ 264790 w 1364418"/>
              <a:gd name="connsiteY16" fmla="*/ 6153037 h 6858000"/>
              <a:gd name="connsiteX17" fmla="*/ 280205 w 1364418"/>
              <a:gd name="connsiteY17" fmla="*/ 6078132 h 6858000"/>
              <a:gd name="connsiteX18" fmla="*/ 267592 w 1364418"/>
              <a:gd name="connsiteY18" fmla="*/ 6028119 h 6858000"/>
              <a:gd name="connsiteX19" fmla="*/ 252821 w 1364418"/>
              <a:gd name="connsiteY19" fmla="*/ 5926735 h 6858000"/>
              <a:gd name="connsiteX20" fmla="*/ 302333 w 1364418"/>
              <a:gd name="connsiteY20" fmla="*/ 5712857 h 6858000"/>
              <a:gd name="connsiteX21" fmla="*/ 332131 w 1364418"/>
              <a:gd name="connsiteY21" fmla="*/ 5660491 h 6858000"/>
              <a:gd name="connsiteX22" fmla="*/ 341254 w 1364418"/>
              <a:gd name="connsiteY22" fmla="*/ 5563435 h 6858000"/>
              <a:gd name="connsiteX23" fmla="*/ 368130 w 1364418"/>
              <a:gd name="connsiteY23" fmla="*/ 5437125 h 6858000"/>
              <a:gd name="connsiteX24" fmla="*/ 381698 w 1364418"/>
              <a:gd name="connsiteY24" fmla="*/ 5396260 h 6858000"/>
              <a:gd name="connsiteX25" fmla="*/ 397679 w 1364418"/>
              <a:gd name="connsiteY25" fmla="*/ 5330009 h 6858000"/>
              <a:gd name="connsiteX26" fmla="*/ 431172 w 1364418"/>
              <a:gd name="connsiteY26" fmla="*/ 5273739 h 6858000"/>
              <a:gd name="connsiteX27" fmla="*/ 440771 w 1364418"/>
              <a:gd name="connsiteY27" fmla="*/ 5241779 h 6858000"/>
              <a:gd name="connsiteX28" fmla="*/ 451997 w 1364418"/>
              <a:gd name="connsiteY28" fmla="*/ 5225268 h 6858000"/>
              <a:gd name="connsiteX29" fmla="*/ 453017 w 1364418"/>
              <a:gd name="connsiteY29" fmla="*/ 5217684 h 6858000"/>
              <a:gd name="connsiteX30" fmla="*/ 460358 w 1364418"/>
              <a:gd name="connsiteY30" fmla="*/ 5193377 h 6858000"/>
              <a:gd name="connsiteX31" fmla="*/ 463661 w 1364418"/>
              <a:gd name="connsiteY31" fmla="*/ 5179288 h 6858000"/>
              <a:gd name="connsiteX32" fmla="*/ 464645 w 1364418"/>
              <a:gd name="connsiteY32" fmla="*/ 5173621 h 6858000"/>
              <a:gd name="connsiteX33" fmla="*/ 460279 w 1364418"/>
              <a:gd name="connsiteY33" fmla="*/ 5159961 h 6858000"/>
              <a:gd name="connsiteX34" fmla="*/ 466956 w 1364418"/>
              <a:gd name="connsiteY34" fmla="*/ 5144295 h 6858000"/>
              <a:gd name="connsiteX35" fmla="*/ 463889 w 1364418"/>
              <a:gd name="connsiteY35" fmla="*/ 5125185 h 6858000"/>
              <a:gd name="connsiteX36" fmla="*/ 470719 w 1364418"/>
              <a:gd name="connsiteY36" fmla="*/ 5121884 h 6858000"/>
              <a:gd name="connsiteX37" fmla="*/ 477755 w 1364418"/>
              <a:gd name="connsiteY37" fmla="*/ 5067850 h 6858000"/>
              <a:gd name="connsiteX38" fmla="*/ 480486 w 1364418"/>
              <a:gd name="connsiteY38" fmla="*/ 5060861 h 6858000"/>
              <a:gd name="connsiteX39" fmla="*/ 477190 w 1364418"/>
              <a:gd name="connsiteY39" fmla="*/ 5034192 h 6858000"/>
              <a:gd name="connsiteX40" fmla="*/ 478744 w 1364418"/>
              <a:gd name="connsiteY40" fmla="*/ 4993030 h 6858000"/>
              <a:gd name="connsiteX41" fmla="*/ 485653 w 1364418"/>
              <a:gd name="connsiteY41" fmla="*/ 4946844 h 6858000"/>
              <a:gd name="connsiteX42" fmla="*/ 481509 w 1364418"/>
              <a:gd name="connsiteY42" fmla="*/ 4932692 h 6858000"/>
              <a:gd name="connsiteX43" fmla="*/ 496912 w 1364418"/>
              <a:gd name="connsiteY43" fmla="*/ 4858827 h 6858000"/>
              <a:gd name="connsiteX44" fmla="*/ 502815 w 1364418"/>
              <a:gd name="connsiteY44" fmla="*/ 4821170 h 6858000"/>
              <a:gd name="connsiteX45" fmla="*/ 507548 w 1364418"/>
              <a:gd name="connsiteY45" fmla="*/ 4780965 h 6858000"/>
              <a:gd name="connsiteX46" fmla="*/ 508841 w 1364418"/>
              <a:gd name="connsiteY46" fmla="*/ 4750867 h 6858000"/>
              <a:gd name="connsiteX47" fmla="*/ 506648 w 1364418"/>
              <a:gd name="connsiteY47" fmla="*/ 4690749 h 6858000"/>
              <a:gd name="connsiteX48" fmla="*/ 502128 w 1364418"/>
              <a:gd name="connsiteY48" fmla="*/ 4584173 h 6858000"/>
              <a:gd name="connsiteX49" fmla="*/ 497211 w 1364418"/>
              <a:gd name="connsiteY49" fmla="*/ 4444346 h 6858000"/>
              <a:gd name="connsiteX50" fmla="*/ 493776 w 1364418"/>
              <a:gd name="connsiteY50" fmla="*/ 4375228 h 6858000"/>
              <a:gd name="connsiteX51" fmla="*/ 474429 w 1364418"/>
              <a:gd name="connsiteY51" fmla="*/ 4214165 h 6858000"/>
              <a:gd name="connsiteX52" fmla="*/ 478502 w 1364418"/>
              <a:gd name="connsiteY52" fmla="*/ 4090296 h 6858000"/>
              <a:gd name="connsiteX53" fmla="*/ 463758 w 1364418"/>
              <a:gd name="connsiteY53" fmla="*/ 4033999 h 6858000"/>
              <a:gd name="connsiteX54" fmla="*/ 464907 w 1364418"/>
              <a:gd name="connsiteY54" fmla="*/ 4031933 h 6858000"/>
              <a:gd name="connsiteX55" fmla="*/ 463483 w 1364418"/>
              <a:gd name="connsiteY55" fmla="*/ 4013953 h 6858000"/>
              <a:gd name="connsiteX56" fmla="*/ 449778 w 1364418"/>
              <a:gd name="connsiteY56" fmla="*/ 3974753 h 6858000"/>
              <a:gd name="connsiteX57" fmla="*/ 451376 w 1364418"/>
              <a:gd name="connsiteY57" fmla="*/ 3969950 h 6858000"/>
              <a:gd name="connsiteX58" fmla="*/ 444798 w 1364418"/>
              <a:gd name="connsiteY58" fmla="*/ 3933779 h 6858000"/>
              <a:gd name="connsiteX59" fmla="*/ 446129 w 1364418"/>
              <a:gd name="connsiteY59" fmla="*/ 3933093 h 6858000"/>
              <a:gd name="connsiteX60" fmla="*/ 450483 w 1364418"/>
              <a:gd name="connsiteY60" fmla="*/ 3922082 h 6858000"/>
              <a:gd name="connsiteX61" fmla="*/ 455561 w 1364418"/>
              <a:gd name="connsiteY61" fmla="*/ 3901461 h 6858000"/>
              <a:gd name="connsiteX62" fmla="*/ 478155 w 1364418"/>
              <a:gd name="connsiteY62" fmla="*/ 3813873 h 6858000"/>
              <a:gd name="connsiteX63" fmla="*/ 477580 w 1364418"/>
              <a:gd name="connsiteY63" fmla="*/ 3806161 h 6858000"/>
              <a:gd name="connsiteX64" fmla="*/ 477887 w 1364418"/>
              <a:gd name="connsiteY64" fmla="*/ 3805957 h 6858000"/>
              <a:gd name="connsiteX65" fmla="*/ 477914 w 1364418"/>
              <a:gd name="connsiteY65" fmla="*/ 3797724 h 6858000"/>
              <a:gd name="connsiteX66" fmla="*/ 476529 w 1364418"/>
              <a:gd name="connsiteY66" fmla="*/ 3792098 h 6858000"/>
              <a:gd name="connsiteX67" fmla="*/ 475413 w 1364418"/>
              <a:gd name="connsiteY67" fmla="*/ 3777135 h 6858000"/>
              <a:gd name="connsiteX68" fmla="*/ 477146 w 1364418"/>
              <a:gd name="connsiteY68" fmla="*/ 3771656 h 6858000"/>
              <a:gd name="connsiteX69" fmla="*/ 480889 w 1364418"/>
              <a:gd name="connsiteY69" fmla="*/ 3769007 h 6858000"/>
              <a:gd name="connsiteX70" fmla="*/ 480355 w 1364418"/>
              <a:gd name="connsiteY70" fmla="*/ 3767709 h 6858000"/>
              <a:gd name="connsiteX71" fmla="*/ 489051 w 1364418"/>
              <a:gd name="connsiteY71" fmla="*/ 3738082 h 6858000"/>
              <a:gd name="connsiteX72" fmla="*/ 496397 w 1364418"/>
              <a:gd name="connsiteY72" fmla="*/ 3673397 h 6858000"/>
              <a:gd name="connsiteX73" fmla="*/ 495693 w 1364418"/>
              <a:gd name="connsiteY73" fmla="*/ 3637109 h 6858000"/>
              <a:gd name="connsiteX74" fmla="*/ 499136 w 1364418"/>
              <a:gd name="connsiteY74" fmla="*/ 3536883 h 6858000"/>
              <a:gd name="connsiteX75" fmla="*/ 506674 w 1364418"/>
              <a:gd name="connsiteY75" fmla="*/ 3435652 h 6858000"/>
              <a:gd name="connsiteX76" fmla="*/ 508345 w 1364418"/>
              <a:gd name="connsiteY76" fmla="*/ 3307769 h 6858000"/>
              <a:gd name="connsiteX77" fmla="*/ 525908 w 1364418"/>
              <a:gd name="connsiteY77" fmla="*/ 3250522 h 6858000"/>
              <a:gd name="connsiteX78" fmla="*/ 526333 w 1364418"/>
              <a:gd name="connsiteY78" fmla="*/ 3229163 h 6858000"/>
              <a:gd name="connsiteX79" fmla="*/ 528156 w 1364418"/>
              <a:gd name="connsiteY79" fmla="*/ 3217217 h 6858000"/>
              <a:gd name="connsiteX80" fmla="*/ 514991 w 1364418"/>
              <a:gd name="connsiteY80" fmla="*/ 3183755 h 6858000"/>
              <a:gd name="connsiteX81" fmla="*/ 515492 w 1364418"/>
              <a:gd name="connsiteY81" fmla="*/ 3178642 h 6858000"/>
              <a:gd name="connsiteX82" fmla="*/ 503092 w 1364418"/>
              <a:gd name="connsiteY82" fmla="*/ 3158586 h 6858000"/>
              <a:gd name="connsiteX83" fmla="*/ 488277 w 1364418"/>
              <a:gd name="connsiteY83" fmla="*/ 3129034 h 6858000"/>
              <a:gd name="connsiteX84" fmla="*/ 488942 w 1364418"/>
              <a:gd name="connsiteY84" fmla="*/ 3126682 h 6858000"/>
              <a:gd name="connsiteX85" fmla="*/ 479810 w 1364418"/>
              <a:gd name="connsiteY85" fmla="*/ 3114519 h 6858000"/>
              <a:gd name="connsiteX86" fmla="*/ 466419 w 1364418"/>
              <a:gd name="connsiteY86" fmla="*/ 3106272 h 6858000"/>
              <a:gd name="connsiteX87" fmla="*/ 439149 w 1364418"/>
              <a:gd name="connsiteY87" fmla="*/ 2958185 h 6858000"/>
              <a:gd name="connsiteX88" fmla="*/ 381763 w 1364418"/>
              <a:gd name="connsiteY88" fmla="*/ 2762989 h 6858000"/>
              <a:gd name="connsiteX89" fmla="*/ 330681 w 1364418"/>
              <a:gd name="connsiteY89" fmla="*/ 2554718 h 6858000"/>
              <a:gd name="connsiteX90" fmla="*/ 310775 w 1364418"/>
              <a:gd name="connsiteY90" fmla="*/ 2485734 h 6858000"/>
              <a:gd name="connsiteX91" fmla="*/ 301498 w 1364418"/>
              <a:gd name="connsiteY91" fmla="*/ 2447068 h 6858000"/>
              <a:gd name="connsiteX92" fmla="*/ 288459 w 1364418"/>
              <a:gd name="connsiteY92" fmla="*/ 2425819 h 6858000"/>
              <a:gd name="connsiteX93" fmla="*/ 294458 w 1364418"/>
              <a:gd name="connsiteY93" fmla="*/ 2402874 h 6858000"/>
              <a:gd name="connsiteX94" fmla="*/ 297070 w 1364418"/>
              <a:gd name="connsiteY94" fmla="*/ 2381443 h 6858000"/>
              <a:gd name="connsiteX95" fmla="*/ 273399 w 1364418"/>
              <a:gd name="connsiteY95" fmla="*/ 2261920 h 6858000"/>
              <a:gd name="connsiteX96" fmla="*/ 263286 w 1364418"/>
              <a:gd name="connsiteY96" fmla="*/ 2195378 h 6858000"/>
              <a:gd name="connsiteX97" fmla="*/ 247503 w 1364418"/>
              <a:gd name="connsiteY97" fmla="*/ 2155135 h 6858000"/>
              <a:gd name="connsiteX98" fmla="*/ 244961 w 1364418"/>
              <a:gd name="connsiteY98" fmla="*/ 2118008 h 6858000"/>
              <a:gd name="connsiteX99" fmla="*/ 245954 w 1364418"/>
              <a:gd name="connsiteY99" fmla="*/ 2050531 h 6858000"/>
              <a:gd name="connsiteX100" fmla="*/ 237760 w 1364418"/>
              <a:gd name="connsiteY100" fmla="*/ 1963269 h 6858000"/>
              <a:gd name="connsiteX101" fmla="*/ 218938 w 1364418"/>
              <a:gd name="connsiteY101" fmla="*/ 1906352 h 6858000"/>
              <a:gd name="connsiteX102" fmla="*/ 195495 w 1364418"/>
              <a:gd name="connsiteY102" fmla="*/ 1861531 h 6858000"/>
              <a:gd name="connsiteX103" fmla="*/ 149294 w 1364418"/>
              <a:gd name="connsiteY103" fmla="*/ 1732919 h 6858000"/>
              <a:gd name="connsiteX104" fmla="*/ 121605 w 1364418"/>
              <a:gd name="connsiteY104" fmla="*/ 1663540 h 6858000"/>
              <a:gd name="connsiteX105" fmla="*/ 120731 w 1364418"/>
              <a:gd name="connsiteY105" fmla="*/ 1615777 h 6858000"/>
              <a:gd name="connsiteX106" fmla="*/ 101526 w 1364418"/>
              <a:gd name="connsiteY106" fmla="*/ 1563678 h 6858000"/>
              <a:gd name="connsiteX107" fmla="*/ 114606 w 1364418"/>
              <a:gd name="connsiteY107" fmla="*/ 1519474 h 6858000"/>
              <a:gd name="connsiteX108" fmla="*/ 107348 w 1364418"/>
              <a:gd name="connsiteY108" fmla="*/ 1477995 h 6858000"/>
              <a:gd name="connsiteX109" fmla="*/ 93433 w 1364418"/>
              <a:gd name="connsiteY109" fmla="*/ 1373769 h 6858000"/>
              <a:gd name="connsiteX110" fmla="*/ 101740 w 1364418"/>
              <a:gd name="connsiteY110" fmla="*/ 1307086 h 6858000"/>
              <a:gd name="connsiteX111" fmla="*/ 102928 w 1364418"/>
              <a:gd name="connsiteY111" fmla="*/ 1189033 h 6858000"/>
              <a:gd name="connsiteX112" fmla="*/ 107613 w 1364418"/>
              <a:gd name="connsiteY112" fmla="*/ 1168288 h 6858000"/>
              <a:gd name="connsiteX113" fmla="*/ 99895 w 1364418"/>
              <a:gd name="connsiteY113" fmla="*/ 1142577 h 6858000"/>
              <a:gd name="connsiteX114" fmla="*/ 89201 w 1364418"/>
              <a:gd name="connsiteY114" fmla="*/ 1088484 h 6858000"/>
              <a:gd name="connsiteX115" fmla="*/ 77937 w 1364418"/>
              <a:gd name="connsiteY115" fmla="*/ 1016103 h 6858000"/>
              <a:gd name="connsiteX116" fmla="*/ 79393 w 1364418"/>
              <a:gd name="connsiteY116" fmla="*/ 954054 h 6858000"/>
              <a:gd name="connsiteX117" fmla="*/ 90309 w 1364418"/>
              <a:gd name="connsiteY117" fmla="*/ 921368 h 6858000"/>
              <a:gd name="connsiteX118" fmla="*/ 74258 w 1364418"/>
              <a:gd name="connsiteY118" fmla="*/ 896999 h 6858000"/>
              <a:gd name="connsiteX119" fmla="*/ 43666 w 1364418"/>
              <a:gd name="connsiteY119" fmla="*/ 821517 h 6858000"/>
              <a:gd name="connsiteX120" fmla="*/ 22616 w 1364418"/>
              <a:gd name="connsiteY120" fmla="*/ 751353 h 6858000"/>
              <a:gd name="connsiteX121" fmla="*/ 22174 w 1364418"/>
              <a:gd name="connsiteY121" fmla="*/ 721230 h 6858000"/>
              <a:gd name="connsiteX122" fmla="*/ 7845 w 1364418"/>
              <a:gd name="connsiteY122" fmla="*/ 681659 h 6858000"/>
              <a:gd name="connsiteX123" fmla="*/ 31306 w 1364418"/>
              <a:gd name="connsiteY123" fmla="*/ 619315 h 6858000"/>
              <a:gd name="connsiteX124" fmla="*/ 15184 w 1364418"/>
              <a:gd name="connsiteY124" fmla="*/ 585934 h 6858000"/>
              <a:gd name="connsiteX125" fmla="*/ 22258 w 1364418"/>
              <a:gd name="connsiteY125" fmla="*/ 538948 h 6858000"/>
              <a:gd name="connsiteX126" fmla="*/ 26166 w 1364418"/>
              <a:gd name="connsiteY126" fmla="*/ 525163 h 6858000"/>
              <a:gd name="connsiteX127" fmla="*/ 52290 w 1364418"/>
              <a:gd name="connsiteY127" fmla="*/ 446567 h 6858000"/>
              <a:gd name="connsiteX128" fmla="*/ 51538 w 1364418"/>
              <a:gd name="connsiteY128" fmla="*/ 393828 h 6858000"/>
              <a:gd name="connsiteX129" fmla="*/ 51368 w 1364418"/>
              <a:gd name="connsiteY129" fmla="*/ 353137 h 6858000"/>
              <a:gd name="connsiteX130" fmla="*/ 55970 w 1364418"/>
              <a:gd name="connsiteY130" fmla="*/ 321428 h 6858000"/>
              <a:gd name="connsiteX131" fmla="*/ 57061 w 1364418"/>
              <a:gd name="connsiteY131" fmla="*/ 275771 h 6858000"/>
              <a:gd name="connsiteX132" fmla="*/ 74088 w 1364418"/>
              <a:gd name="connsiteY132" fmla="*/ 212860 h 6858000"/>
              <a:gd name="connsiteX133" fmla="*/ 65798 w 1364418"/>
              <a:gd name="connsiteY133" fmla="*/ 144983 h 6858000"/>
              <a:gd name="connsiteX134" fmla="*/ 78082 w 1364418"/>
              <a:gd name="connsiteY134" fmla="*/ 55288 h 6858000"/>
              <a:gd name="connsiteX135" fmla="*/ 37636 w 1364418"/>
              <a:gd name="connsiteY135"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1063 w 1364418"/>
              <a:gd name="connsiteY11" fmla="*/ 6313295 h 6858000"/>
              <a:gd name="connsiteX12" fmla="*/ 278227 w 1364418"/>
              <a:gd name="connsiteY12" fmla="*/ 6280046 h 6858000"/>
              <a:gd name="connsiteX13" fmla="*/ 288000 w 1364418"/>
              <a:gd name="connsiteY13" fmla="*/ 6252834 h 6858000"/>
              <a:gd name="connsiteX14" fmla="*/ 265992 w 1364418"/>
              <a:gd name="connsiteY14" fmla="*/ 6202459 h 6858000"/>
              <a:gd name="connsiteX15" fmla="*/ 264790 w 1364418"/>
              <a:gd name="connsiteY15" fmla="*/ 6153037 h 6858000"/>
              <a:gd name="connsiteX16" fmla="*/ 280205 w 1364418"/>
              <a:gd name="connsiteY16" fmla="*/ 6078132 h 6858000"/>
              <a:gd name="connsiteX17" fmla="*/ 267592 w 1364418"/>
              <a:gd name="connsiteY17" fmla="*/ 6028119 h 6858000"/>
              <a:gd name="connsiteX18" fmla="*/ 252821 w 1364418"/>
              <a:gd name="connsiteY18" fmla="*/ 5926735 h 6858000"/>
              <a:gd name="connsiteX19" fmla="*/ 302333 w 1364418"/>
              <a:gd name="connsiteY19" fmla="*/ 5712857 h 6858000"/>
              <a:gd name="connsiteX20" fmla="*/ 332131 w 1364418"/>
              <a:gd name="connsiteY20" fmla="*/ 5660491 h 6858000"/>
              <a:gd name="connsiteX21" fmla="*/ 341254 w 1364418"/>
              <a:gd name="connsiteY21" fmla="*/ 5563435 h 6858000"/>
              <a:gd name="connsiteX22" fmla="*/ 368130 w 1364418"/>
              <a:gd name="connsiteY22" fmla="*/ 5437125 h 6858000"/>
              <a:gd name="connsiteX23" fmla="*/ 381698 w 1364418"/>
              <a:gd name="connsiteY23" fmla="*/ 5396260 h 6858000"/>
              <a:gd name="connsiteX24" fmla="*/ 397679 w 1364418"/>
              <a:gd name="connsiteY24" fmla="*/ 5330009 h 6858000"/>
              <a:gd name="connsiteX25" fmla="*/ 431172 w 1364418"/>
              <a:gd name="connsiteY25" fmla="*/ 5273739 h 6858000"/>
              <a:gd name="connsiteX26" fmla="*/ 440771 w 1364418"/>
              <a:gd name="connsiteY26" fmla="*/ 5241779 h 6858000"/>
              <a:gd name="connsiteX27" fmla="*/ 451997 w 1364418"/>
              <a:gd name="connsiteY27" fmla="*/ 5225268 h 6858000"/>
              <a:gd name="connsiteX28" fmla="*/ 453017 w 1364418"/>
              <a:gd name="connsiteY28" fmla="*/ 5217684 h 6858000"/>
              <a:gd name="connsiteX29" fmla="*/ 460358 w 1364418"/>
              <a:gd name="connsiteY29" fmla="*/ 5193377 h 6858000"/>
              <a:gd name="connsiteX30" fmla="*/ 463661 w 1364418"/>
              <a:gd name="connsiteY30" fmla="*/ 5179288 h 6858000"/>
              <a:gd name="connsiteX31" fmla="*/ 464645 w 1364418"/>
              <a:gd name="connsiteY31" fmla="*/ 5173621 h 6858000"/>
              <a:gd name="connsiteX32" fmla="*/ 460279 w 1364418"/>
              <a:gd name="connsiteY32" fmla="*/ 5159961 h 6858000"/>
              <a:gd name="connsiteX33" fmla="*/ 466956 w 1364418"/>
              <a:gd name="connsiteY33" fmla="*/ 5144295 h 6858000"/>
              <a:gd name="connsiteX34" fmla="*/ 463889 w 1364418"/>
              <a:gd name="connsiteY34" fmla="*/ 5125185 h 6858000"/>
              <a:gd name="connsiteX35" fmla="*/ 470719 w 1364418"/>
              <a:gd name="connsiteY35" fmla="*/ 5121884 h 6858000"/>
              <a:gd name="connsiteX36" fmla="*/ 477755 w 1364418"/>
              <a:gd name="connsiteY36" fmla="*/ 5067850 h 6858000"/>
              <a:gd name="connsiteX37" fmla="*/ 480486 w 1364418"/>
              <a:gd name="connsiteY37" fmla="*/ 5060861 h 6858000"/>
              <a:gd name="connsiteX38" fmla="*/ 477190 w 1364418"/>
              <a:gd name="connsiteY38" fmla="*/ 5034192 h 6858000"/>
              <a:gd name="connsiteX39" fmla="*/ 478744 w 1364418"/>
              <a:gd name="connsiteY39" fmla="*/ 4993030 h 6858000"/>
              <a:gd name="connsiteX40" fmla="*/ 485653 w 1364418"/>
              <a:gd name="connsiteY40" fmla="*/ 4946844 h 6858000"/>
              <a:gd name="connsiteX41" fmla="*/ 481509 w 1364418"/>
              <a:gd name="connsiteY41" fmla="*/ 4932692 h 6858000"/>
              <a:gd name="connsiteX42" fmla="*/ 496912 w 1364418"/>
              <a:gd name="connsiteY42" fmla="*/ 4858827 h 6858000"/>
              <a:gd name="connsiteX43" fmla="*/ 502815 w 1364418"/>
              <a:gd name="connsiteY43" fmla="*/ 4821170 h 6858000"/>
              <a:gd name="connsiteX44" fmla="*/ 507548 w 1364418"/>
              <a:gd name="connsiteY44" fmla="*/ 4780965 h 6858000"/>
              <a:gd name="connsiteX45" fmla="*/ 508841 w 1364418"/>
              <a:gd name="connsiteY45" fmla="*/ 4750867 h 6858000"/>
              <a:gd name="connsiteX46" fmla="*/ 506648 w 1364418"/>
              <a:gd name="connsiteY46" fmla="*/ 4690749 h 6858000"/>
              <a:gd name="connsiteX47" fmla="*/ 502128 w 1364418"/>
              <a:gd name="connsiteY47" fmla="*/ 4584173 h 6858000"/>
              <a:gd name="connsiteX48" fmla="*/ 497211 w 1364418"/>
              <a:gd name="connsiteY48" fmla="*/ 4444346 h 6858000"/>
              <a:gd name="connsiteX49" fmla="*/ 493776 w 1364418"/>
              <a:gd name="connsiteY49" fmla="*/ 4375228 h 6858000"/>
              <a:gd name="connsiteX50" fmla="*/ 474429 w 1364418"/>
              <a:gd name="connsiteY50" fmla="*/ 4214165 h 6858000"/>
              <a:gd name="connsiteX51" fmla="*/ 478502 w 1364418"/>
              <a:gd name="connsiteY51" fmla="*/ 4090296 h 6858000"/>
              <a:gd name="connsiteX52" fmla="*/ 463758 w 1364418"/>
              <a:gd name="connsiteY52" fmla="*/ 4033999 h 6858000"/>
              <a:gd name="connsiteX53" fmla="*/ 464907 w 1364418"/>
              <a:gd name="connsiteY53" fmla="*/ 4031933 h 6858000"/>
              <a:gd name="connsiteX54" fmla="*/ 463483 w 1364418"/>
              <a:gd name="connsiteY54" fmla="*/ 4013953 h 6858000"/>
              <a:gd name="connsiteX55" fmla="*/ 449778 w 1364418"/>
              <a:gd name="connsiteY55" fmla="*/ 3974753 h 6858000"/>
              <a:gd name="connsiteX56" fmla="*/ 451376 w 1364418"/>
              <a:gd name="connsiteY56" fmla="*/ 3969950 h 6858000"/>
              <a:gd name="connsiteX57" fmla="*/ 444798 w 1364418"/>
              <a:gd name="connsiteY57" fmla="*/ 3933779 h 6858000"/>
              <a:gd name="connsiteX58" fmla="*/ 446129 w 1364418"/>
              <a:gd name="connsiteY58" fmla="*/ 3933093 h 6858000"/>
              <a:gd name="connsiteX59" fmla="*/ 450483 w 1364418"/>
              <a:gd name="connsiteY59" fmla="*/ 3922082 h 6858000"/>
              <a:gd name="connsiteX60" fmla="*/ 455561 w 1364418"/>
              <a:gd name="connsiteY60" fmla="*/ 3901461 h 6858000"/>
              <a:gd name="connsiteX61" fmla="*/ 478155 w 1364418"/>
              <a:gd name="connsiteY61" fmla="*/ 3813873 h 6858000"/>
              <a:gd name="connsiteX62" fmla="*/ 477580 w 1364418"/>
              <a:gd name="connsiteY62" fmla="*/ 3806161 h 6858000"/>
              <a:gd name="connsiteX63" fmla="*/ 477887 w 1364418"/>
              <a:gd name="connsiteY63" fmla="*/ 3805957 h 6858000"/>
              <a:gd name="connsiteX64" fmla="*/ 477914 w 1364418"/>
              <a:gd name="connsiteY64" fmla="*/ 3797724 h 6858000"/>
              <a:gd name="connsiteX65" fmla="*/ 476529 w 1364418"/>
              <a:gd name="connsiteY65" fmla="*/ 3792098 h 6858000"/>
              <a:gd name="connsiteX66" fmla="*/ 475413 w 1364418"/>
              <a:gd name="connsiteY66" fmla="*/ 3777135 h 6858000"/>
              <a:gd name="connsiteX67" fmla="*/ 477146 w 1364418"/>
              <a:gd name="connsiteY67" fmla="*/ 3771656 h 6858000"/>
              <a:gd name="connsiteX68" fmla="*/ 480889 w 1364418"/>
              <a:gd name="connsiteY68" fmla="*/ 3769007 h 6858000"/>
              <a:gd name="connsiteX69" fmla="*/ 480355 w 1364418"/>
              <a:gd name="connsiteY69" fmla="*/ 3767709 h 6858000"/>
              <a:gd name="connsiteX70" fmla="*/ 489051 w 1364418"/>
              <a:gd name="connsiteY70" fmla="*/ 3738082 h 6858000"/>
              <a:gd name="connsiteX71" fmla="*/ 496397 w 1364418"/>
              <a:gd name="connsiteY71" fmla="*/ 3673397 h 6858000"/>
              <a:gd name="connsiteX72" fmla="*/ 495693 w 1364418"/>
              <a:gd name="connsiteY72" fmla="*/ 3637109 h 6858000"/>
              <a:gd name="connsiteX73" fmla="*/ 499136 w 1364418"/>
              <a:gd name="connsiteY73" fmla="*/ 3536883 h 6858000"/>
              <a:gd name="connsiteX74" fmla="*/ 506674 w 1364418"/>
              <a:gd name="connsiteY74" fmla="*/ 3435652 h 6858000"/>
              <a:gd name="connsiteX75" fmla="*/ 508345 w 1364418"/>
              <a:gd name="connsiteY75" fmla="*/ 3307769 h 6858000"/>
              <a:gd name="connsiteX76" fmla="*/ 525908 w 1364418"/>
              <a:gd name="connsiteY76" fmla="*/ 3250522 h 6858000"/>
              <a:gd name="connsiteX77" fmla="*/ 526333 w 1364418"/>
              <a:gd name="connsiteY77" fmla="*/ 3229163 h 6858000"/>
              <a:gd name="connsiteX78" fmla="*/ 528156 w 1364418"/>
              <a:gd name="connsiteY78" fmla="*/ 3217217 h 6858000"/>
              <a:gd name="connsiteX79" fmla="*/ 514991 w 1364418"/>
              <a:gd name="connsiteY79" fmla="*/ 3183755 h 6858000"/>
              <a:gd name="connsiteX80" fmla="*/ 515492 w 1364418"/>
              <a:gd name="connsiteY80" fmla="*/ 3178642 h 6858000"/>
              <a:gd name="connsiteX81" fmla="*/ 503092 w 1364418"/>
              <a:gd name="connsiteY81" fmla="*/ 3158586 h 6858000"/>
              <a:gd name="connsiteX82" fmla="*/ 488277 w 1364418"/>
              <a:gd name="connsiteY82" fmla="*/ 3129034 h 6858000"/>
              <a:gd name="connsiteX83" fmla="*/ 488942 w 1364418"/>
              <a:gd name="connsiteY83" fmla="*/ 3126682 h 6858000"/>
              <a:gd name="connsiteX84" fmla="*/ 479810 w 1364418"/>
              <a:gd name="connsiteY84" fmla="*/ 3114519 h 6858000"/>
              <a:gd name="connsiteX85" fmla="*/ 466419 w 1364418"/>
              <a:gd name="connsiteY85" fmla="*/ 3106272 h 6858000"/>
              <a:gd name="connsiteX86" fmla="*/ 439149 w 1364418"/>
              <a:gd name="connsiteY86" fmla="*/ 2958185 h 6858000"/>
              <a:gd name="connsiteX87" fmla="*/ 381763 w 1364418"/>
              <a:gd name="connsiteY87" fmla="*/ 2762989 h 6858000"/>
              <a:gd name="connsiteX88" fmla="*/ 330681 w 1364418"/>
              <a:gd name="connsiteY88" fmla="*/ 2554718 h 6858000"/>
              <a:gd name="connsiteX89" fmla="*/ 310775 w 1364418"/>
              <a:gd name="connsiteY89" fmla="*/ 2485734 h 6858000"/>
              <a:gd name="connsiteX90" fmla="*/ 301498 w 1364418"/>
              <a:gd name="connsiteY90" fmla="*/ 2447068 h 6858000"/>
              <a:gd name="connsiteX91" fmla="*/ 288459 w 1364418"/>
              <a:gd name="connsiteY91" fmla="*/ 2425819 h 6858000"/>
              <a:gd name="connsiteX92" fmla="*/ 294458 w 1364418"/>
              <a:gd name="connsiteY92" fmla="*/ 2402874 h 6858000"/>
              <a:gd name="connsiteX93" fmla="*/ 297070 w 1364418"/>
              <a:gd name="connsiteY93" fmla="*/ 2381443 h 6858000"/>
              <a:gd name="connsiteX94" fmla="*/ 273399 w 1364418"/>
              <a:gd name="connsiteY94" fmla="*/ 2261920 h 6858000"/>
              <a:gd name="connsiteX95" fmla="*/ 263286 w 1364418"/>
              <a:gd name="connsiteY95" fmla="*/ 2195378 h 6858000"/>
              <a:gd name="connsiteX96" fmla="*/ 247503 w 1364418"/>
              <a:gd name="connsiteY96" fmla="*/ 2155135 h 6858000"/>
              <a:gd name="connsiteX97" fmla="*/ 244961 w 1364418"/>
              <a:gd name="connsiteY97" fmla="*/ 2118008 h 6858000"/>
              <a:gd name="connsiteX98" fmla="*/ 245954 w 1364418"/>
              <a:gd name="connsiteY98" fmla="*/ 2050531 h 6858000"/>
              <a:gd name="connsiteX99" fmla="*/ 237760 w 1364418"/>
              <a:gd name="connsiteY99" fmla="*/ 1963269 h 6858000"/>
              <a:gd name="connsiteX100" fmla="*/ 218938 w 1364418"/>
              <a:gd name="connsiteY100" fmla="*/ 1906352 h 6858000"/>
              <a:gd name="connsiteX101" fmla="*/ 195495 w 1364418"/>
              <a:gd name="connsiteY101" fmla="*/ 1861531 h 6858000"/>
              <a:gd name="connsiteX102" fmla="*/ 149294 w 1364418"/>
              <a:gd name="connsiteY102" fmla="*/ 1732919 h 6858000"/>
              <a:gd name="connsiteX103" fmla="*/ 121605 w 1364418"/>
              <a:gd name="connsiteY103" fmla="*/ 1663540 h 6858000"/>
              <a:gd name="connsiteX104" fmla="*/ 120731 w 1364418"/>
              <a:gd name="connsiteY104" fmla="*/ 1615777 h 6858000"/>
              <a:gd name="connsiteX105" fmla="*/ 101526 w 1364418"/>
              <a:gd name="connsiteY105" fmla="*/ 1563678 h 6858000"/>
              <a:gd name="connsiteX106" fmla="*/ 114606 w 1364418"/>
              <a:gd name="connsiteY106" fmla="*/ 1519474 h 6858000"/>
              <a:gd name="connsiteX107" fmla="*/ 107348 w 1364418"/>
              <a:gd name="connsiteY107" fmla="*/ 1477995 h 6858000"/>
              <a:gd name="connsiteX108" fmla="*/ 93433 w 1364418"/>
              <a:gd name="connsiteY108" fmla="*/ 1373769 h 6858000"/>
              <a:gd name="connsiteX109" fmla="*/ 101740 w 1364418"/>
              <a:gd name="connsiteY109" fmla="*/ 1307086 h 6858000"/>
              <a:gd name="connsiteX110" fmla="*/ 102928 w 1364418"/>
              <a:gd name="connsiteY110" fmla="*/ 1189033 h 6858000"/>
              <a:gd name="connsiteX111" fmla="*/ 107613 w 1364418"/>
              <a:gd name="connsiteY111" fmla="*/ 1168288 h 6858000"/>
              <a:gd name="connsiteX112" fmla="*/ 99895 w 1364418"/>
              <a:gd name="connsiteY112" fmla="*/ 1142577 h 6858000"/>
              <a:gd name="connsiteX113" fmla="*/ 89201 w 1364418"/>
              <a:gd name="connsiteY113" fmla="*/ 1088484 h 6858000"/>
              <a:gd name="connsiteX114" fmla="*/ 77937 w 1364418"/>
              <a:gd name="connsiteY114" fmla="*/ 1016103 h 6858000"/>
              <a:gd name="connsiteX115" fmla="*/ 79393 w 1364418"/>
              <a:gd name="connsiteY115" fmla="*/ 954054 h 6858000"/>
              <a:gd name="connsiteX116" fmla="*/ 90309 w 1364418"/>
              <a:gd name="connsiteY116" fmla="*/ 921368 h 6858000"/>
              <a:gd name="connsiteX117" fmla="*/ 74258 w 1364418"/>
              <a:gd name="connsiteY117" fmla="*/ 896999 h 6858000"/>
              <a:gd name="connsiteX118" fmla="*/ 43666 w 1364418"/>
              <a:gd name="connsiteY118" fmla="*/ 821517 h 6858000"/>
              <a:gd name="connsiteX119" fmla="*/ 22616 w 1364418"/>
              <a:gd name="connsiteY119" fmla="*/ 751353 h 6858000"/>
              <a:gd name="connsiteX120" fmla="*/ 22174 w 1364418"/>
              <a:gd name="connsiteY120" fmla="*/ 721230 h 6858000"/>
              <a:gd name="connsiteX121" fmla="*/ 7845 w 1364418"/>
              <a:gd name="connsiteY121" fmla="*/ 681659 h 6858000"/>
              <a:gd name="connsiteX122" fmla="*/ 31306 w 1364418"/>
              <a:gd name="connsiteY122" fmla="*/ 619315 h 6858000"/>
              <a:gd name="connsiteX123" fmla="*/ 15184 w 1364418"/>
              <a:gd name="connsiteY123" fmla="*/ 585934 h 6858000"/>
              <a:gd name="connsiteX124" fmla="*/ 22258 w 1364418"/>
              <a:gd name="connsiteY124" fmla="*/ 538948 h 6858000"/>
              <a:gd name="connsiteX125" fmla="*/ 26166 w 1364418"/>
              <a:gd name="connsiteY125" fmla="*/ 525163 h 6858000"/>
              <a:gd name="connsiteX126" fmla="*/ 52290 w 1364418"/>
              <a:gd name="connsiteY126" fmla="*/ 446567 h 6858000"/>
              <a:gd name="connsiteX127" fmla="*/ 51538 w 1364418"/>
              <a:gd name="connsiteY127" fmla="*/ 393828 h 6858000"/>
              <a:gd name="connsiteX128" fmla="*/ 51368 w 1364418"/>
              <a:gd name="connsiteY128" fmla="*/ 353137 h 6858000"/>
              <a:gd name="connsiteX129" fmla="*/ 55970 w 1364418"/>
              <a:gd name="connsiteY129" fmla="*/ 321428 h 6858000"/>
              <a:gd name="connsiteX130" fmla="*/ 57061 w 1364418"/>
              <a:gd name="connsiteY130" fmla="*/ 275771 h 6858000"/>
              <a:gd name="connsiteX131" fmla="*/ 74088 w 1364418"/>
              <a:gd name="connsiteY131" fmla="*/ 212860 h 6858000"/>
              <a:gd name="connsiteX132" fmla="*/ 65798 w 1364418"/>
              <a:gd name="connsiteY132" fmla="*/ 144983 h 6858000"/>
              <a:gd name="connsiteX133" fmla="*/ 78082 w 1364418"/>
              <a:gd name="connsiteY133" fmla="*/ 55288 h 6858000"/>
              <a:gd name="connsiteX134" fmla="*/ 37636 w 1364418"/>
              <a:gd name="connsiteY134"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293648 w 1364418"/>
              <a:gd name="connsiteY10" fmla="*/ 6334727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4 w 1364418"/>
              <a:gd name="connsiteY4" fmla="*/ 6832113 h 6858000"/>
              <a:gd name="connsiteX5" fmla="*/ 209564 w 1364418"/>
              <a:gd name="connsiteY5" fmla="*/ 6777899 h 6858000"/>
              <a:gd name="connsiteX6" fmla="*/ 240339 w 1364418"/>
              <a:gd name="connsiteY6" fmla="*/ 6711686 h 6858000"/>
              <a:gd name="connsiteX7" fmla="*/ 286686 w 1364418"/>
              <a:gd name="connsiteY7" fmla="*/ 6664994 h 6858000"/>
              <a:gd name="connsiteX8" fmla="*/ 339152 w 1364418"/>
              <a:gd name="connsiteY8" fmla="*/ 6471804 h 6858000"/>
              <a:gd name="connsiteX9" fmla="*/ 334570 w 1364418"/>
              <a:gd name="connsiteY9" fmla="*/ 6389835 h 6858000"/>
              <a:gd name="connsiteX10" fmla="*/ 317792 w 1364418"/>
              <a:gd name="connsiteY10" fmla="*/ 6324679 h 6858000"/>
              <a:gd name="connsiteX11" fmla="*/ 278227 w 1364418"/>
              <a:gd name="connsiteY11" fmla="*/ 6280046 h 6858000"/>
              <a:gd name="connsiteX12" fmla="*/ 288000 w 1364418"/>
              <a:gd name="connsiteY12" fmla="*/ 6252834 h 6858000"/>
              <a:gd name="connsiteX13" fmla="*/ 265992 w 1364418"/>
              <a:gd name="connsiteY13" fmla="*/ 6202459 h 6858000"/>
              <a:gd name="connsiteX14" fmla="*/ 264790 w 1364418"/>
              <a:gd name="connsiteY14" fmla="*/ 6153037 h 6858000"/>
              <a:gd name="connsiteX15" fmla="*/ 280205 w 1364418"/>
              <a:gd name="connsiteY15" fmla="*/ 6078132 h 6858000"/>
              <a:gd name="connsiteX16" fmla="*/ 267592 w 1364418"/>
              <a:gd name="connsiteY16" fmla="*/ 6028119 h 6858000"/>
              <a:gd name="connsiteX17" fmla="*/ 252821 w 1364418"/>
              <a:gd name="connsiteY17" fmla="*/ 5926735 h 6858000"/>
              <a:gd name="connsiteX18" fmla="*/ 302333 w 1364418"/>
              <a:gd name="connsiteY18" fmla="*/ 5712857 h 6858000"/>
              <a:gd name="connsiteX19" fmla="*/ 332131 w 1364418"/>
              <a:gd name="connsiteY19" fmla="*/ 5660491 h 6858000"/>
              <a:gd name="connsiteX20" fmla="*/ 341254 w 1364418"/>
              <a:gd name="connsiteY20" fmla="*/ 5563435 h 6858000"/>
              <a:gd name="connsiteX21" fmla="*/ 368130 w 1364418"/>
              <a:gd name="connsiteY21" fmla="*/ 5437125 h 6858000"/>
              <a:gd name="connsiteX22" fmla="*/ 381698 w 1364418"/>
              <a:gd name="connsiteY22" fmla="*/ 5396260 h 6858000"/>
              <a:gd name="connsiteX23" fmla="*/ 397679 w 1364418"/>
              <a:gd name="connsiteY23" fmla="*/ 5330009 h 6858000"/>
              <a:gd name="connsiteX24" fmla="*/ 431172 w 1364418"/>
              <a:gd name="connsiteY24" fmla="*/ 5273739 h 6858000"/>
              <a:gd name="connsiteX25" fmla="*/ 440771 w 1364418"/>
              <a:gd name="connsiteY25" fmla="*/ 5241779 h 6858000"/>
              <a:gd name="connsiteX26" fmla="*/ 451997 w 1364418"/>
              <a:gd name="connsiteY26" fmla="*/ 5225268 h 6858000"/>
              <a:gd name="connsiteX27" fmla="*/ 453017 w 1364418"/>
              <a:gd name="connsiteY27" fmla="*/ 5217684 h 6858000"/>
              <a:gd name="connsiteX28" fmla="*/ 460358 w 1364418"/>
              <a:gd name="connsiteY28" fmla="*/ 5193377 h 6858000"/>
              <a:gd name="connsiteX29" fmla="*/ 463661 w 1364418"/>
              <a:gd name="connsiteY29" fmla="*/ 5179288 h 6858000"/>
              <a:gd name="connsiteX30" fmla="*/ 464645 w 1364418"/>
              <a:gd name="connsiteY30" fmla="*/ 5173621 h 6858000"/>
              <a:gd name="connsiteX31" fmla="*/ 460279 w 1364418"/>
              <a:gd name="connsiteY31" fmla="*/ 5159961 h 6858000"/>
              <a:gd name="connsiteX32" fmla="*/ 466956 w 1364418"/>
              <a:gd name="connsiteY32" fmla="*/ 5144295 h 6858000"/>
              <a:gd name="connsiteX33" fmla="*/ 463889 w 1364418"/>
              <a:gd name="connsiteY33" fmla="*/ 5125185 h 6858000"/>
              <a:gd name="connsiteX34" fmla="*/ 470719 w 1364418"/>
              <a:gd name="connsiteY34" fmla="*/ 5121884 h 6858000"/>
              <a:gd name="connsiteX35" fmla="*/ 477755 w 1364418"/>
              <a:gd name="connsiteY35" fmla="*/ 5067850 h 6858000"/>
              <a:gd name="connsiteX36" fmla="*/ 480486 w 1364418"/>
              <a:gd name="connsiteY36" fmla="*/ 5060861 h 6858000"/>
              <a:gd name="connsiteX37" fmla="*/ 477190 w 1364418"/>
              <a:gd name="connsiteY37" fmla="*/ 5034192 h 6858000"/>
              <a:gd name="connsiteX38" fmla="*/ 478744 w 1364418"/>
              <a:gd name="connsiteY38" fmla="*/ 4993030 h 6858000"/>
              <a:gd name="connsiteX39" fmla="*/ 485653 w 1364418"/>
              <a:gd name="connsiteY39" fmla="*/ 4946844 h 6858000"/>
              <a:gd name="connsiteX40" fmla="*/ 481509 w 1364418"/>
              <a:gd name="connsiteY40" fmla="*/ 4932692 h 6858000"/>
              <a:gd name="connsiteX41" fmla="*/ 496912 w 1364418"/>
              <a:gd name="connsiteY41" fmla="*/ 4858827 h 6858000"/>
              <a:gd name="connsiteX42" fmla="*/ 502815 w 1364418"/>
              <a:gd name="connsiteY42" fmla="*/ 4821170 h 6858000"/>
              <a:gd name="connsiteX43" fmla="*/ 507548 w 1364418"/>
              <a:gd name="connsiteY43" fmla="*/ 4780965 h 6858000"/>
              <a:gd name="connsiteX44" fmla="*/ 508841 w 1364418"/>
              <a:gd name="connsiteY44" fmla="*/ 4750867 h 6858000"/>
              <a:gd name="connsiteX45" fmla="*/ 506648 w 1364418"/>
              <a:gd name="connsiteY45" fmla="*/ 4690749 h 6858000"/>
              <a:gd name="connsiteX46" fmla="*/ 502128 w 1364418"/>
              <a:gd name="connsiteY46" fmla="*/ 4584173 h 6858000"/>
              <a:gd name="connsiteX47" fmla="*/ 497211 w 1364418"/>
              <a:gd name="connsiteY47" fmla="*/ 4444346 h 6858000"/>
              <a:gd name="connsiteX48" fmla="*/ 493776 w 1364418"/>
              <a:gd name="connsiteY48" fmla="*/ 4375228 h 6858000"/>
              <a:gd name="connsiteX49" fmla="*/ 474429 w 1364418"/>
              <a:gd name="connsiteY49" fmla="*/ 4214165 h 6858000"/>
              <a:gd name="connsiteX50" fmla="*/ 478502 w 1364418"/>
              <a:gd name="connsiteY50" fmla="*/ 4090296 h 6858000"/>
              <a:gd name="connsiteX51" fmla="*/ 463758 w 1364418"/>
              <a:gd name="connsiteY51" fmla="*/ 4033999 h 6858000"/>
              <a:gd name="connsiteX52" fmla="*/ 464907 w 1364418"/>
              <a:gd name="connsiteY52" fmla="*/ 4031933 h 6858000"/>
              <a:gd name="connsiteX53" fmla="*/ 463483 w 1364418"/>
              <a:gd name="connsiteY53" fmla="*/ 4013953 h 6858000"/>
              <a:gd name="connsiteX54" fmla="*/ 449778 w 1364418"/>
              <a:gd name="connsiteY54" fmla="*/ 3974753 h 6858000"/>
              <a:gd name="connsiteX55" fmla="*/ 451376 w 1364418"/>
              <a:gd name="connsiteY55" fmla="*/ 3969950 h 6858000"/>
              <a:gd name="connsiteX56" fmla="*/ 444798 w 1364418"/>
              <a:gd name="connsiteY56" fmla="*/ 3933779 h 6858000"/>
              <a:gd name="connsiteX57" fmla="*/ 446129 w 1364418"/>
              <a:gd name="connsiteY57" fmla="*/ 3933093 h 6858000"/>
              <a:gd name="connsiteX58" fmla="*/ 450483 w 1364418"/>
              <a:gd name="connsiteY58" fmla="*/ 3922082 h 6858000"/>
              <a:gd name="connsiteX59" fmla="*/ 455561 w 1364418"/>
              <a:gd name="connsiteY59" fmla="*/ 3901461 h 6858000"/>
              <a:gd name="connsiteX60" fmla="*/ 478155 w 1364418"/>
              <a:gd name="connsiteY60" fmla="*/ 3813873 h 6858000"/>
              <a:gd name="connsiteX61" fmla="*/ 477580 w 1364418"/>
              <a:gd name="connsiteY61" fmla="*/ 3806161 h 6858000"/>
              <a:gd name="connsiteX62" fmla="*/ 477887 w 1364418"/>
              <a:gd name="connsiteY62" fmla="*/ 3805957 h 6858000"/>
              <a:gd name="connsiteX63" fmla="*/ 477914 w 1364418"/>
              <a:gd name="connsiteY63" fmla="*/ 3797724 h 6858000"/>
              <a:gd name="connsiteX64" fmla="*/ 476529 w 1364418"/>
              <a:gd name="connsiteY64" fmla="*/ 3792098 h 6858000"/>
              <a:gd name="connsiteX65" fmla="*/ 475413 w 1364418"/>
              <a:gd name="connsiteY65" fmla="*/ 3777135 h 6858000"/>
              <a:gd name="connsiteX66" fmla="*/ 477146 w 1364418"/>
              <a:gd name="connsiteY66" fmla="*/ 3771656 h 6858000"/>
              <a:gd name="connsiteX67" fmla="*/ 480889 w 1364418"/>
              <a:gd name="connsiteY67" fmla="*/ 3769007 h 6858000"/>
              <a:gd name="connsiteX68" fmla="*/ 480355 w 1364418"/>
              <a:gd name="connsiteY68" fmla="*/ 3767709 h 6858000"/>
              <a:gd name="connsiteX69" fmla="*/ 489051 w 1364418"/>
              <a:gd name="connsiteY69" fmla="*/ 3738082 h 6858000"/>
              <a:gd name="connsiteX70" fmla="*/ 496397 w 1364418"/>
              <a:gd name="connsiteY70" fmla="*/ 3673397 h 6858000"/>
              <a:gd name="connsiteX71" fmla="*/ 495693 w 1364418"/>
              <a:gd name="connsiteY71" fmla="*/ 3637109 h 6858000"/>
              <a:gd name="connsiteX72" fmla="*/ 499136 w 1364418"/>
              <a:gd name="connsiteY72" fmla="*/ 3536883 h 6858000"/>
              <a:gd name="connsiteX73" fmla="*/ 506674 w 1364418"/>
              <a:gd name="connsiteY73" fmla="*/ 3435652 h 6858000"/>
              <a:gd name="connsiteX74" fmla="*/ 508345 w 1364418"/>
              <a:gd name="connsiteY74" fmla="*/ 3307769 h 6858000"/>
              <a:gd name="connsiteX75" fmla="*/ 525908 w 1364418"/>
              <a:gd name="connsiteY75" fmla="*/ 3250522 h 6858000"/>
              <a:gd name="connsiteX76" fmla="*/ 526333 w 1364418"/>
              <a:gd name="connsiteY76" fmla="*/ 3229163 h 6858000"/>
              <a:gd name="connsiteX77" fmla="*/ 528156 w 1364418"/>
              <a:gd name="connsiteY77" fmla="*/ 3217217 h 6858000"/>
              <a:gd name="connsiteX78" fmla="*/ 514991 w 1364418"/>
              <a:gd name="connsiteY78" fmla="*/ 3183755 h 6858000"/>
              <a:gd name="connsiteX79" fmla="*/ 515492 w 1364418"/>
              <a:gd name="connsiteY79" fmla="*/ 3178642 h 6858000"/>
              <a:gd name="connsiteX80" fmla="*/ 503092 w 1364418"/>
              <a:gd name="connsiteY80" fmla="*/ 3158586 h 6858000"/>
              <a:gd name="connsiteX81" fmla="*/ 488277 w 1364418"/>
              <a:gd name="connsiteY81" fmla="*/ 3129034 h 6858000"/>
              <a:gd name="connsiteX82" fmla="*/ 488942 w 1364418"/>
              <a:gd name="connsiteY82" fmla="*/ 3126682 h 6858000"/>
              <a:gd name="connsiteX83" fmla="*/ 479810 w 1364418"/>
              <a:gd name="connsiteY83" fmla="*/ 3114519 h 6858000"/>
              <a:gd name="connsiteX84" fmla="*/ 466419 w 1364418"/>
              <a:gd name="connsiteY84" fmla="*/ 3106272 h 6858000"/>
              <a:gd name="connsiteX85" fmla="*/ 439149 w 1364418"/>
              <a:gd name="connsiteY85" fmla="*/ 2958185 h 6858000"/>
              <a:gd name="connsiteX86" fmla="*/ 381763 w 1364418"/>
              <a:gd name="connsiteY86" fmla="*/ 2762989 h 6858000"/>
              <a:gd name="connsiteX87" fmla="*/ 330681 w 1364418"/>
              <a:gd name="connsiteY87" fmla="*/ 2554718 h 6858000"/>
              <a:gd name="connsiteX88" fmla="*/ 310775 w 1364418"/>
              <a:gd name="connsiteY88" fmla="*/ 2485734 h 6858000"/>
              <a:gd name="connsiteX89" fmla="*/ 301498 w 1364418"/>
              <a:gd name="connsiteY89" fmla="*/ 2447068 h 6858000"/>
              <a:gd name="connsiteX90" fmla="*/ 288459 w 1364418"/>
              <a:gd name="connsiteY90" fmla="*/ 2425819 h 6858000"/>
              <a:gd name="connsiteX91" fmla="*/ 294458 w 1364418"/>
              <a:gd name="connsiteY91" fmla="*/ 2402874 h 6858000"/>
              <a:gd name="connsiteX92" fmla="*/ 297070 w 1364418"/>
              <a:gd name="connsiteY92" fmla="*/ 2381443 h 6858000"/>
              <a:gd name="connsiteX93" fmla="*/ 273399 w 1364418"/>
              <a:gd name="connsiteY93" fmla="*/ 2261920 h 6858000"/>
              <a:gd name="connsiteX94" fmla="*/ 263286 w 1364418"/>
              <a:gd name="connsiteY94" fmla="*/ 2195378 h 6858000"/>
              <a:gd name="connsiteX95" fmla="*/ 247503 w 1364418"/>
              <a:gd name="connsiteY95" fmla="*/ 2155135 h 6858000"/>
              <a:gd name="connsiteX96" fmla="*/ 244961 w 1364418"/>
              <a:gd name="connsiteY96" fmla="*/ 2118008 h 6858000"/>
              <a:gd name="connsiteX97" fmla="*/ 245954 w 1364418"/>
              <a:gd name="connsiteY97" fmla="*/ 2050531 h 6858000"/>
              <a:gd name="connsiteX98" fmla="*/ 237760 w 1364418"/>
              <a:gd name="connsiteY98" fmla="*/ 1963269 h 6858000"/>
              <a:gd name="connsiteX99" fmla="*/ 218938 w 1364418"/>
              <a:gd name="connsiteY99" fmla="*/ 1906352 h 6858000"/>
              <a:gd name="connsiteX100" fmla="*/ 195495 w 1364418"/>
              <a:gd name="connsiteY100" fmla="*/ 1861531 h 6858000"/>
              <a:gd name="connsiteX101" fmla="*/ 149294 w 1364418"/>
              <a:gd name="connsiteY101" fmla="*/ 1732919 h 6858000"/>
              <a:gd name="connsiteX102" fmla="*/ 121605 w 1364418"/>
              <a:gd name="connsiteY102" fmla="*/ 1663540 h 6858000"/>
              <a:gd name="connsiteX103" fmla="*/ 120731 w 1364418"/>
              <a:gd name="connsiteY103" fmla="*/ 1615777 h 6858000"/>
              <a:gd name="connsiteX104" fmla="*/ 101526 w 1364418"/>
              <a:gd name="connsiteY104" fmla="*/ 1563678 h 6858000"/>
              <a:gd name="connsiteX105" fmla="*/ 114606 w 1364418"/>
              <a:gd name="connsiteY105" fmla="*/ 1519474 h 6858000"/>
              <a:gd name="connsiteX106" fmla="*/ 107348 w 1364418"/>
              <a:gd name="connsiteY106" fmla="*/ 1477995 h 6858000"/>
              <a:gd name="connsiteX107" fmla="*/ 93433 w 1364418"/>
              <a:gd name="connsiteY107" fmla="*/ 1373769 h 6858000"/>
              <a:gd name="connsiteX108" fmla="*/ 101740 w 1364418"/>
              <a:gd name="connsiteY108" fmla="*/ 1307086 h 6858000"/>
              <a:gd name="connsiteX109" fmla="*/ 102928 w 1364418"/>
              <a:gd name="connsiteY109" fmla="*/ 1189033 h 6858000"/>
              <a:gd name="connsiteX110" fmla="*/ 107613 w 1364418"/>
              <a:gd name="connsiteY110" fmla="*/ 1168288 h 6858000"/>
              <a:gd name="connsiteX111" fmla="*/ 99895 w 1364418"/>
              <a:gd name="connsiteY111" fmla="*/ 1142577 h 6858000"/>
              <a:gd name="connsiteX112" fmla="*/ 89201 w 1364418"/>
              <a:gd name="connsiteY112" fmla="*/ 1088484 h 6858000"/>
              <a:gd name="connsiteX113" fmla="*/ 77937 w 1364418"/>
              <a:gd name="connsiteY113" fmla="*/ 1016103 h 6858000"/>
              <a:gd name="connsiteX114" fmla="*/ 79393 w 1364418"/>
              <a:gd name="connsiteY114" fmla="*/ 954054 h 6858000"/>
              <a:gd name="connsiteX115" fmla="*/ 90309 w 1364418"/>
              <a:gd name="connsiteY115" fmla="*/ 921368 h 6858000"/>
              <a:gd name="connsiteX116" fmla="*/ 74258 w 1364418"/>
              <a:gd name="connsiteY116" fmla="*/ 896999 h 6858000"/>
              <a:gd name="connsiteX117" fmla="*/ 43666 w 1364418"/>
              <a:gd name="connsiteY117" fmla="*/ 821517 h 6858000"/>
              <a:gd name="connsiteX118" fmla="*/ 22616 w 1364418"/>
              <a:gd name="connsiteY118" fmla="*/ 751353 h 6858000"/>
              <a:gd name="connsiteX119" fmla="*/ 22174 w 1364418"/>
              <a:gd name="connsiteY119" fmla="*/ 721230 h 6858000"/>
              <a:gd name="connsiteX120" fmla="*/ 7845 w 1364418"/>
              <a:gd name="connsiteY120" fmla="*/ 681659 h 6858000"/>
              <a:gd name="connsiteX121" fmla="*/ 31306 w 1364418"/>
              <a:gd name="connsiteY121" fmla="*/ 619315 h 6858000"/>
              <a:gd name="connsiteX122" fmla="*/ 15184 w 1364418"/>
              <a:gd name="connsiteY122" fmla="*/ 585934 h 6858000"/>
              <a:gd name="connsiteX123" fmla="*/ 22258 w 1364418"/>
              <a:gd name="connsiteY123" fmla="*/ 538948 h 6858000"/>
              <a:gd name="connsiteX124" fmla="*/ 26166 w 1364418"/>
              <a:gd name="connsiteY124" fmla="*/ 525163 h 6858000"/>
              <a:gd name="connsiteX125" fmla="*/ 52290 w 1364418"/>
              <a:gd name="connsiteY125" fmla="*/ 446567 h 6858000"/>
              <a:gd name="connsiteX126" fmla="*/ 51538 w 1364418"/>
              <a:gd name="connsiteY126" fmla="*/ 393828 h 6858000"/>
              <a:gd name="connsiteX127" fmla="*/ 51368 w 1364418"/>
              <a:gd name="connsiteY127" fmla="*/ 353137 h 6858000"/>
              <a:gd name="connsiteX128" fmla="*/ 55970 w 1364418"/>
              <a:gd name="connsiteY128" fmla="*/ 321428 h 6858000"/>
              <a:gd name="connsiteX129" fmla="*/ 57061 w 1364418"/>
              <a:gd name="connsiteY129" fmla="*/ 275771 h 6858000"/>
              <a:gd name="connsiteX130" fmla="*/ 74088 w 1364418"/>
              <a:gd name="connsiteY130" fmla="*/ 212860 h 6858000"/>
              <a:gd name="connsiteX131" fmla="*/ 65798 w 1364418"/>
              <a:gd name="connsiteY131" fmla="*/ 144983 h 6858000"/>
              <a:gd name="connsiteX132" fmla="*/ 78082 w 1364418"/>
              <a:gd name="connsiteY132" fmla="*/ 55288 h 6858000"/>
              <a:gd name="connsiteX133" fmla="*/ 37636 w 1364418"/>
              <a:gd name="connsiteY133" fmla="*/ 0 h 6858000"/>
              <a:gd name="connsiteX0" fmla="*/ 37636 w 1364418"/>
              <a:gd name="connsiteY0" fmla="*/ 0 h 6889521"/>
              <a:gd name="connsiteX1" fmla="*/ 1364418 w 1364418"/>
              <a:gd name="connsiteY1" fmla="*/ 0 h 6889521"/>
              <a:gd name="connsiteX2" fmla="*/ 1364418 w 1364418"/>
              <a:gd name="connsiteY2" fmla="*/ 6858000 h 6889521"/>
              <a:gd name="connsiteX3" fmla="*/ 101112 w 1364418"/>
              <a:gd name="connsiteY3" fmla="*/ 6857735 h 6889521"/>
              <a:gd name="connsiteX4" fmla="*/ 222208 w 1364418"/>
              <a:gd name="connsiteY4" fmla="*/ 6882355 h 6889521"/>
              <a:gd name="connsiteX5" fmla="*/ 209564 w 1364418"/>
              <a:gd name="connsiteY5" fmla="*/ 6777899 h 6889521"/>
              <a:gd name="connsiteX6" fmla="*/ 240339 w 1364418"/>
              <a:gd name="connsiteY6" fmla="*/ 6711686 h 6889521"/>
              <a:gd name="connsiteX7" fmla="*/ 286686 w 1364418"/>
              <a:gd name="connsiteY7" fmla="*/ 6664994 h 6889521"/>
              <a:gd name="connsiteX8" fmla="*/ 339152 w 1364418"/>
              <a:gd name="connsiteY8" fmla="*/ 6471804 h 6889521"/>
              <a:gd name="connsiteX9" fmla="*/ 334570 w 1364418"/>
              <a:gd name="connsiteY9" fmla="*/ 6389835 h 6889521"/>
              <a:gd name="connsiteX10" fmla="*/ 317792 w 1364418"/>
              <a:gd name="connsiteY10" fmla="*/ 6324679 h 6889521"/>
              <a:gd name="connsiteX11" fmla="*/ 278227 w 1364418"/>
              <a:gd name="connsiteY11" fmla="*/ 6280046 h 6889521"/>
              <a:gd name="connsiteX12" fmla="*/ 288000 w 1364418"/>
              <a:gd name="connsiteY12" fmla="*/ 6252834 h 6889521"/>
              <a:gd name="connsiteX13" fmla="*/ 265992 w 1364418"/>
              <a:gd name="connsiteY13" fmla="*/ 6202459 h 6889521"/>
              <a:gd name="connsiteX14" fmla="*/ 264790 w 1364418"/>
              <a:gd name="connsiteY14" fmla="*/ 6153037 h 6889521"/>
              <a:gd name="connsiteX15" fmla="*/ 280205 w 1364418"/>
              <a:gd name="connsiteY15" fmla="*/ 6078132 h 6889521"/>
              <a:gd name="connsiteX16" fmla="*/ 267592 w 1364418"/>
              <a:gd name="connsiteY16" fmla="*/ 6028119 h 6889521"/>
              <a:gd name="connsiteX17" fmla="*/ 252821 w 1364418"/>
              <a:gd name="connsiteY17" fmla="*/ 5926735 h 6889521"/>
              <a:gd name="connsiteX18" fmla="*/ 302333 w 1364418"/>
              <a:gd name="connsiteY18" fmla="*/ 5712857 h 6889521"/>
              <a:gd name="connsiteX19" fmla="*/ 332131 w 1364418"/>
              <a:gd name="connsiteY19" fmla="*/ 5660491 h 6889521"/>
              <a:gd name="connsiteX20" fmla="*/ 341254 w 1364418"/>
              <a:gd name="connsiteY20" fmla="*/ 5563435 h 6889521"/>
              <a:gd name="connsiteX21" fmla="*/ 368130 w 1364418"/>
              <a:gd name="connsiteY21" fmla="*/ 5437125 h 6889521"/>
              <a:gd name="connsiteX22" fmla="*/ 381698 w 1364418"/>
              <a:gd name="connsiteY22" fmla="*/ 5396260 h 6889521"/>
              <a:gd name="connsiteX23" fmla="*/ 397679 w 1364418"/>
              <a:gd name="connsiteY23" fmla="*/ 5330009 h 6889521"/>
              <a:gd name="connsiteX24" fmla="*/ 431172 w 1364418"/>
              <a:gd name="connsiteY24" fmla="*/ 5273739 h 6889521"/>
              <a:gd name="connsiteX25" fmla="*/ 440771 w 1364418"/>
              <a:gd name="connsiteY25" fmla="*/ 5241779 h 6889521"/>
              <a:gd name="connsiteX26" fmla="*/ 451997 w 1364418"/>
              <a:gd name="connsiteY26" fmla="*/ 5225268 h 6889521"/>
              <a:gd name="connsiteX27" fmla="*/ 453017 w 1364418"/>
              <a:gd name="connsiteY27" fmla="*/ 5217684 h 6889521"/>
              <a:gd name="connsiteX28" fmla="*/ 460358 w 1364418"/>
              <a:gd name="connsiteY28" fmla="*/ 5193377 h 6889521"/>
              <a:gd name="connsiteX29" fmla="*/ 463661 w 1364418"/>
              <a:gd name="connsiteY29" fmla="*/ 5179288 h 6889521"/>
              <a:gd name="connsiteX30" fmla="*/ 464645 w 1364418"/>
              <a:gd name="connsiteY30" fmla="*/ 5173621 h 6889521"/>
              <a:gd name="connsiteX31" fmla="*/ 460279 w 1364418"/>
              <a:gd name="connsiteY31" fmla="*/ 5159961 h 6889521"/>
              <a:gd name="connsiteX32" fmla="*/ 466956 w 1364418"/>
              <a:gd name="connsiteY32" fmla="*/ 5144295 h 6889521"/>
              <a:gd name="connsiteX33" fmla="*/ 463889 w 1364418"/>
              <a:gd name="connsiteY33" fmla="*/ 5125185 h 6889521"/>
              <a:gd name="connsiteX34" fmla="*/ 470719 w 1364418"/>
              <a:gd name="connsiteY34" fmla="*/ 5121884 h 6889521"/>
              <a:gd name="connsiteX35" fmla="*/ 477755 w 1364418"/>
              <a:gd name="connsiteY35" fmla="*/ 5067850 h 6889521"/>
              <a:gd name="connsiteX36" fmla="*/ 480486 w 1364418"/>
              <a:gd name="connsiteY36" fmla="*/ 5060861 h 6889521"/>
              <a:gd name="connsiteX37" fmla="*/ 477190 w 1364418"/>
              <a:gd name="connsiteY37" fmla="*/ 5034192 h 6889521"/>
              <a:gd name="connsiteX38" fmla="*/ 478744 w 1364418"/>
              <a:gd name="connsiteY38" fmla="*/ 4993030 h 6889521"/>
              <a:gd name="connsiteX39" fmla="*/ 485653 w 1364418"/>
              <a:gd name="connsiteY39" fmla="*/ 4946844 h 6889521"/>
              <a:gd name="connsiteX40" fmla="*/ 481509 w 1364418"/>
              <a:gd name="connsiteY40" fmla="*/ 4932692 h 6889521"/>
              <a:gd name="connsiteX41" fmla="*/ 496912 w 1364418"/>
              <a:gd name="connsiteY41" fmla="*/ 4858827 h 6889521"/>
              <a:gd name="connsiteX42" fmla="*/ 502815 w 1364418"/>
              <a:gd name="connsiteY42" fmla="*/ 4821170 h 6889521"/>
              <a:gd name="connsiteX43" fmla="*/ 507548 w 1364418"/>
              <a:gd name="connsiteY43" fmla="*/ 4780965 h 6889521"/>
              <a:gd name="connsiteX44" fmla="*/ 508841 w 1364418"/>
              <a:gd name="connsiteY44" fmla="*/ 4750867 h 6889521"/>
              <a:gd name="connsiteX45" fmla="*/ 506648 w 1364418"/>
              <a:gd name="connsiteY45" fmla="*/ 4690749 h 6889521"/>
              <a:gd name="connsiteX46" fmla="*/ 502128 w 1364418"/>
              <a:gd name="connsiteY46" fmla="*/ 4584173 h 6889521"/>
              <a:gd name="connsiteX47" fmla="*/ 497211 w 1364418"/>
              <a:gd name="connsiteY47" fmla="*/ 4444346 h 6889521"/>
              <a:gd name="connsiteX48" fmla="*/ 493776 w 1364418"/>
              <a:gd name="connsiteY48" fmla="*/ 4375228 h 6889521"/>
              <a:gd name="connsiteX49" fmla="*/ 474429 w 1364418"/>
              <a:gd name="connsiteY49" fmla="*/ 4214165 h 6889521"/>
              <a:gd name="connsiteX50" fmla="*/ 478502 w 1364418"/>
              <a:gd name="connsiteY50" fmla="*/ 4090296 h 6889521"/>
              <a:gd name="connsiteX51" fmla="*/ 463758 w 1364418"/>
              <a:gd name="connsiteY51" fmla="*/ 4033999 h 6889521"/>
              <a:gd name="connsiteX52" fmla="*/ 464907 w 1364418"/>
              <a:gd name="connsiteY52" fmla="*/ 4031933 h 6889521"/>
              <a:gd name="connsiteX53" fmla="*/ 463483 w 1364418"/>
              <a:gd name="connsiteY53" fmla="*/ 4013953 h 6889521"/>
              <a:gd name="connsiteX54" fmla="*/ 449778 w 1364418"/>
              <a:gd name="connsiteY54" fmla="*/ 3974753 h 6889521"/>
              <a:gd name="connsiteX55" fmla="*/ 451376 w 1364418"/>
              <a:gd name="connsiteY55" fmla="*/ 3969950 h 6889521"/>
              <a:gd name="connsiteX56" fmla="*/ 444798 w 1364418"/>
              <a:gd name="connsiteY56" fmla="*/ 3933779 h 6889521"/>
              <a:gd name="connsiteX57" fmla="*/ 446129 w 1364418"/>
              <a:gd name="connsiteY57" fmla="*/ 3933093 h 6889521"/>
              <a:gd name="connsiteX58" fmla="*/ 450483 w 1364418"/>
              <a:gd name="connsiteY58" fmla="*/ 3922082 h 6889521"/>
              <a:gd name="connsiteX59" fmla="*/ 455561 w 1364418"/>
              <a:gd name="connsiteY59" fmla="*/ 3901461 h 6889521"/>
              <a:gd name="connsiteX60" fmla="*/ 478155 w 1364418"/>
              <a:gd name="connsiteY60" fmla="*/ 3813873 h 6889521"/>
              <a:gd name="connsiteX61" fmla="*/ 477580 w 1364418"/>
              <a:gd name="connsiteY61" fmla="*/ 3806161 h 6889521"/>
              <a:gd name="connsiteX62" fmla="*/ 477887 w 1364418"/>
              <a:gd name="connsiteY62" fmla="*/ 3805957 h 6889521"/>
              <a:gd name="connsiteX63" fmla="*/ 477914 w 1364418"/>
              <a:gd name="connsiteY63" fmla="*/ 3797724 h 6889521"/>
              <a:gd name="connsiteX64" fmla="*/ 476529 w 1364418"/>
              <a:gd name="connsiteY64" fmla="*/ 3792098 h 6889521"/>
              <a:gd name="connsiteX65" fmla="*/ 475413 w 1364418"/>
              <a:gd name="connsiteY65" fmla="*/ 3777135 h 6889521"/>
              <a:gd name="connsiteX66" fmla="*/ 477146 w 1364418"/>
              <a:gd name="connsiteY66" fmla="*/ 3771656 h 6889521"/>
              <a:gd name="connsiteX67" fmla="*/ 480889 w 1364418"/>
              <a:gd name="connsiteY67" fmla="*/ 3769007 h 6889521"/>
              <a:gd name="connsiteX68" fmla="*/ 480355 w 1364418"/>
              <a:gd name="connsiteY68" fmla="*/ 3767709 h 6889521"/>
              <a:gd name="connsiteX69" fmla="*/ 489051 w 1364418"/>
              <a:gd name="connsiteY69" fmla="*/ 3738082 h 6889521"/>
              <a:gd name="connsiteX70" fmla="*/ 496397 w 1364418"/>
              <a:gd name="connsiteY70" fmla="*/ 3673397 h 6889521"/>
              <a:gd name="connsiteX71" fmla="*/ 495693 w 1364418"/>
              <a:gd name="connsiteY71" fmla="*/ 3637109 h 6889521"/>
              <a:gd name="connsiteX72" fmla="*/ 499136 w 1364418"/>
              <a:gd name="connsiteY72" fmla="*/ 3536883 h 6889521"/>
              <a:gd name="connsiteX73" fmla="*/ 506674 w 1364418"/>
              <a:gd name="connsiteY73" fmla="*/ 3435652 h 6889521"/>
              <a:gd name="connsiteX74" fmla="*/ 508345 w 1364418"/>
              <a:gd name="connsiteY74" fmla="*/ 3307769 h 6889521"/>
              <a:gd name="connsiteX75" fmla="*/ 525908 w 1364418"/>
              <a:gd name="connsiteY75" fmla="*/ 3250522 h 6889521"/>
              <a:gd name="connsiteX76" fmla="*/ 526333 w 1364418"/>
              <a:gd name="connsiteY76" fmla="*/ 3229163 h 6889521"/>
              <a:gd name="connsiteX77" fmla="*/ 528156 w 1364418"/>
              <a:gd name="connsiteY77" fmla="*/ 3217217 h 6889521"/>
              <a:gd name="connsiteX78" fmla="*/ 514991 w 1364418"/>
              <a:gd name="connsiteY78" fmla="*/ 3183755 h 6889521"/>
              <a:gd name="connsiteX79" fmla="*/ 515492 w 1364418"/>
              <a:gd name="connsiteY79" fmla="*/ 3178642 h 6889521"/>
              <a:gd name="connsiteX80" fmla="*/ 503092 w 1364418"/>
              <a:gd name="connsiteY80" fmla="*/ 3158586 h 6889521"/>
              <a:gd name="connsiteX81" fmla="*/ 488277 w 1364418"/>
              <a:gd name="connsiteY81" fmla="*/ 3129034 h 6889521"/>
              <a:gd name="connsiteX82" fmla="*/ 488942 w 1364418"/>
              <a:gd name="connsiteY82" fmla="*/ 3126682 h 6889521"/>
              <a:gd name="connsiteX83" fmla="*/ 479810 w 1364418"/>
              <a:gd name="connsiteY83" fmla="*/ 3114519 h 6889521"/>
              <a:gd name="connsiteX84" fmla="*/ 466419 w 1364418"/>
              <a:gd name="connsiteY84" fmla="*/ 3106272 h 6889521"/>
              <a:gd name="connsiteX85" fmla="*/ 439149 w 1364418"/>
              <a:gd name="connsiteY85" fmla="*/ 2958185 h 6889521"/>
              <a:gd name="connsiteX86" fmla="*/ 381763 w 1364418"/>
              <a:gd name="connsiteY86" fmla="*/ 2762989 h 6889521"/>
              <a:gd name="connsiteX87" fmla="*/ 330681 w 1364418"/>
              <a:gd name="connsiteY87" fmla="*/ 2554718 h 6889521"/>
              <a:gd name="connsiteX88" fmla="*/ 310775 w 1364418"/>
              <a:gd name="connsiteY88" fmla="*/ 2485734 h 6889521"/>
              <a:gd name="connsiteX89" fmla="*/ 301498 w 1364418"/>
              <a:gd name="connsiteY89" fmla="*/ 2447068 h 6889521"/>
              <a:gd name="connsiteX90" fmla="*/ 288459 w 1364418"/>
              <a:gd name="connsiteY90" fmla="*/ 2425819 h 6889521"/>
              <a:gd name="connsiteX91" fmla="*/ 294458 w 1364418"/>
              <a:gd name="connsiteY91" fmla="*/ 2402874 h 6889521"/>
              <a:gd name="connsiteX92" fmla="*/ 297070 w 1364418"/>
              <a:gd name="connsiteY92" fmla="*/ 2381443 h 6889521"/>
              <a:gd name="connsiteX93" fmla="*/ 273399 w 1364418"/>
              <a:gd name="connsiteY93" fmla="*/ 2261920 h 6889521"/>
              <a:gd name="connsiteX94" fmla="*/ 263286 w 1364418"/>
              <a:gd name="connsiteY94" fmla="*/ 2195378 h 6889521"/>
              <a:gd name="connsiteX95" fmla="*/ 247503 w 1364418"/>
              <a:gd name="connsiteY95" fmla="*/ 2155135 h 6889521"/>
              <a:gd name="connsiteX96" fmla="*/ 244961 w 1364418"/>
              <a:gd name="connsiteY96" fmla="*/ 2118008 h 6889521"/>
              <a:gd name="connsiteX97" fmla="*/ 245954 w 1364418"/>
              <a:gd name="connsiteY97" fmla="*/ 2050531 h 6889521"/>
              <a:gd name="connsiteX98" fmla="*/ 237760 w 1364418"/>
              <a:gd name="connsiteY98" fmla="*/ 1963269 h 6889521"/>
              <a:gd name="connsiteX99" fmla="*/ 218938 w 1364418"/>
              <a:gd name="connsiteY99" fmla="*/ 1906352 h 6889521"/>
              <a:gd name="connsiteX100" fmla="*/ 195495 w 1364418"/>
              <a:gd name="connsiteY100" fmla="*/ 1861531 h 6889521"/>
              <a:gd name="connsiteX101" fmla="*/ 149294 w 1364418"/>
              <a:gd name="connsiteY101" fmla="*/ 1732919 h 6889521"/>
              <a:gd name="connsiteX102" fmla="*/ 121605 w 1364418"/>
              <a:gd name="connsiteY102" fmla="*/ 1663540 h 6889521"/>
              <a:gd name="connsiteX103" fmla="*/ 120731 w 1364418"/>
              <a:gd name="connsiteY103" fmla="*/ 1615777 h 6889521"/>
              <a:gd name="connsiteX104" fmla="*/ 101526 w 1364418"/>
              <a:gd name="connsiteY104" fmla="*/ 1563678 h 6889521"/>
              <a:gd name="connsiteX105" fmla="*/ 114606 w 1364418"/>
              <a:gd name="connsiteY105" fmla="*/ 1519474 h 6889521"/>
              <a:gd name="connsiteX106" fmla="*/ 107348 w 1364418"/>
              <a:gd name="connsiteY106" fmla="*/ 1477995 h 6889521"/>
              <a:gd name="connsiteX107" fmla="*/ 93433 w 1364418"/>
              <a:gd name="connsiteY107" fmla="*/ 1373769 h 6889521"/>
              <a:gd name="connsiteX108" fmla="*/ 101740 w 1364418"/>
              <a:gd name="connsiteY108" fmla="*/ 1307086 h 6889521"/>
              <a:gd name="connsiteX109" fmla="*/ 102928 w 1364418"/>
              <a:gd name="connsiteY109" fmla="*/ 1189033 h 6889521"/>
              <a:gd name="connsiteX110" fmla="*/ 107613 w 1364418"/>
              <a:gd name="connsiteY110" fmla="*/ 1168288 h 6889521"/>
              <a:gd name="connsiteX111" fmla="*/ 99895 w 1364418"/>
              <a:gd name="connsiteY111" fmla="*/ 1142577 h 6889521"/>
              <a:gd name="connsiteX112" fmla="*/ 89201 w 1364418"/>
              <a:gd name="connsiteY112" fmla="*/ 1088484 h 6889521"/>
              <a:gd name="connsiteX113" fmla="*/ 77937 w 1364418"/>
              <a:gd name="connsiteY113" fmla="*/ 1016103 h 6889521"/>
              <a:gd name="connsiteX114" fmla="*/ 79393 w 1364418"/>
              <a:gd name="connsiteY114" fmla="*/ 954054 h 6889521"/>
              <a:gd name="connsiteX115" fmla="*/ 90309 w 1364418"/>
              <a:gd name="connsiteY115" fmla="*/ 921368 h 6889521"/>
              <a:gd name="connsiteX116" fmla="*/ 74258 w 1364418"/>
              <a:gd name="connsiteY116" fmla="*/ 896999 h 6889521"/>
              <a:gd name="connsiteX117" fmla="*/ 43666 w 1364418"/>
              <a:gd name="connsiteY117" fmla="*/ 821517 h 6889521"/>
              <a:gd name="connsiteX118" fmla="*/ 22616 w 1364418"/>
              <a:gd name="connsiteY118" fmla="*/ 751353 h 6889521"/>
              <a:gd name="connsiteX119" fmla="*/ 22174 w 1364418"/>
              <a:gd name="connsiteY119" fmla="*/ 721230 h 6889521"/>
              <a:gd name="connsiteX120" fmla="*/ 7845 w 1364418"/>
              <a:gd name="connsiteY120" fmla="*/ 681659 h 6889521"/>
              <a:gd name="connsiteX121" fmla="*/ 31306 w 1364418"/>
              <a:gd name="connsiteY121" fmla="*/ 619315 h 6889521"/>
              <a:gd name="connsiteX122" fmla="*/ 15184 w 1364418"/>
              <a:gd name="connsiteY122" fmla="*/ 585934 h 6889521"/>
              <a:gd name="connsiteX123" fmla="*/ 22258 w 1364418"/>
              <a:gd name="connsiteY123" fmla="*/ 538948 h 6889521"/>
              <a:gd name="connsiteX124" fmla="*/ 26166 w 1364418"/>
              <a:gd name="connsiteY124" fmla="*/ 525163 h 6889521"/>
              <a:gd name="connsiteX125" fmla="*/ 52290 w 1364418"/>
              <a:gd name="connsiteY125" fmla="*/ 446567 h 6889521"/>
              <a:gd name="connsiteX126" fmla="*/ 51538 w 1364418"/>
              <a:gd name="connsiteY126" fmla="*/ 393828 h 6889521"/>
              <a:gd name="connsiteX127" fmla="*/ 51368 w 1364418"/>
              <a:gd name="connsiteY127" fmla="*/ 353137 h 6889521"/>
              <a:gd name="connsiteX128" fmla="*/ 55970 w 1364418"/>
              <a:gd name="connsiteY128" fmla="*/ 321428 h 6889521"/>
              <a:gd name="connsiteX129" fmla="*/ 57061 w 1364418"/>
              <a:gd name="connsiteY129" fmla="*/ 275771 h 6889521"/>
              <a:gd name="connsiteX130" fmla="*/ 74088 w 1364418"/>
              <a:gd name="connsiteY130" fmla="*/ 212860 h 6889521"/>
              <a:gd name="connsiteX131" fmla="*/ 65798 w 1364418"/>
              <a:gd name="connsiteY131" fmla="*/ 144983 h 6889521"/>
              <a:gd name="connsiteX132" fmla="*/ 78082 w 1364418"/>
              <a:gd name="connsiteY132" fmla="*/ 55288 h 6889521"/>
              <a:gd name="connsiteX133" fmla="*/ 37636 w 1364418"/>
              <a:gd name="connsiteY133" fmla="*/ 0 h 6889521"/>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0956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40339 w 1364418"/>
              <a:gd name="connsiteY5" fmla="*/ 6711686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6686 w 1364418"/>
              <a:gd name="connsiteY6" fmla="*/ 6664994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39744 w 1364418"/>
              <a:gd name="connsiteY4" fmla="*/ 6777899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245974 w 1364418"/>
              <a:gd name="connsiteY3" fmla="*/ 6857735 h 6858000"/>
              <a:gd name="connsiteX4" fmla="*/ 281996 w 1364418"/>
              <a:gd name="connsiteY4" fmla="*/ 6792972 h 6858000"/>
              <a:gd name="connsiteX5" fmla="*/ 264484 w 1364418"/>
              <a:gd name="connsiteY5" fmla="*/ 6716710 h 6858000"/>
              <a:gd name="connsiteX6" fmla="*/ 280651 w 1364418"/>
              <a:gd name="connsiteY6" fmla="*/ 6639873 h 6858000"/>
              <a:gd name="connsiteX7" fmla="*/ 339152 w 1364418"/>
              <a:gd name="connsiteY7" fmla="*/ 6471804 h 6858000"/>
              <a:gd name="connsiteX8" fmla="*/ 334570 w 1364418"/>
              <a:gd name="connsiteY8" fmla="*/ 6389835 h 6858000"/>
              <a:gd name="connsiteX9" fmla="*/ 317792 w 1364418"/>
              <a:gd name="connsiteY9" fmla="*/ 6324679 h 6858000"/>
              <a:gd name="connsiteX10" fmla="*/ 278227 w 1364418"/>
              <a:gd name="connsiteY10" fmla="*/ 6280046 h 6858000"/>
              <a:gd name="connsiteX11" fmla="*/ 288000 w 1364418"/>
              <a:gd name="connsiteY11" fmla="*/ 6252834 h 6858000"/>
              <a:gd name="connsiteX12" fmla="*/ 265992 w 1364418"/>
              <a:gd name="connsiteY12" fmla="*/ 6202459 h 6858000"/>
              <a:gd name="connsiteX13" fmla="*/ 264790 w 1364418"/>
              <a:gd name="connsiteY13" fmla="*/ 6153037 h 6858000"/>
              <a:gd name="connsiteX14" fmla="*/ 280205 w 1364418"/>
              <a:gd name="connsiteY14" fmla="*/ 6078132 h 6858000"/>
              <a:gd name="connsiteX15" fmla="*/ 267592 w 1364418"/>
              <a:gd name="connsiteY15" fmla="*/ 6028119 h 6858000"/>
              <a:gd name="connsiteX16" fmla="*/ 252821 w 1364418"/>
              <a:gd name="connsiteY16" fmla="*/ 5926735 h 6858000"/>
              <a:gd name="connsiteX17" fmla="*/ 302333 w 1364418"/>
              <a:gd name="connsiteY17" fmla="*/ 5712857 h 6858000"/>
              <a:gd name="connsiteX18" fmla="*/ 332131 w 1364418"/>
              <a:gd name="connsiteY18" fmla="*/ 5660491 h 6858000"/>
              <a:gd name="connsiteX19" fmla="*/ 341254 w 1364418"/>
              <a:gd name="connsiteY19" fmla="*/ 5563435 h 6858000"/>
              <a:gd name="connsiteX20" fmla="*/ 368130 w 1364418"/>
              <a:gd name="connsiteY20" fmla="*/ 5437125 h 6858000"/>
              <a:gd name="connsiteX21" fmla="*/ 381698 w 1364418"/>
              <a:gd name="connsiteY21" fmla="*/ 5396260 h 6858000"/>
              <a:gd name="connsiteX22" fmla="*/ 397679 w 1364418"/>
              <a:gd name="connsiteY22" fmla="*/ 5330009 h 6858000"/>
              <a:gd name="connsiteX23" fmla="*/ 431172 w 1364418"/>
              <a:gd name="connsiteY23" fmla="*/ 5273739 h 6858000"/>
              <a:gd name="connsiteX24" fmla="*/ 440771 w 1364418"/>
              <a:gd name="connsiteY24" fmla="*/ 5241779 h 6858000"/>
              <a:gd name="connsiteX25" fmla="*/ 451997 w 1364418"/>
              <a:gd name="connsiteY25" fmla="*/ 5225268 h 6858000"/>
              <a:gd name="connsiteX26" fmla="*/ 453017 w 1364418"/>
              <a:gd name="connsiteY26" fmla="*/ 5217684 h 6858000"/>
              <a:gd name="connsiteX27" fmla="*/ 460358 w 1364418"/>
              <a:gd name="connsiteY27" fmla="*/ 5193377 h 6858000"/>
              <a:gd name="connsiteX28" fmla="*/ 463661 w 1364418"/>
              <a:gd name="connsiteY28" fmla="*/ 5179288 h 6858000"/>
              <a:gd name="connsiteX29" fmla="*/ 464645 w 1364418"/>
              <a:gd name="connsiteY29" fmla="*/ 5173621 h 6858000"/>
              <a:gd name="connsiteX30" fmla="*/ 460279 w 1364418"/>
              <a:gd name="connsiteY30" fmla="*/ 5159961 h 6858000"/>
              <a:gd name="connsiteX31" fmla="*/ 466956 w 1364418"/>
              <a:gd name="connsiteY31" fmla="*/ 5144295 h 6858000"/>
              <a:gd name="connsiteX32" fmla="*/ 463889 w 1364418"/>
              <a:gd name="connsiteY32" fmla="*/ 5125185 h 6858000"/>
              <a:gd name="connsiteX33" fmla="*/ 470719 w 1364418"/>
              <a:gd name="connsiteY33" fmla="*/ 5121884 h 6858000"/>
              <a:gd name="connsiteX34" fmla="*/ 477755 w 1364418"/>
              <a:gd name="connsiteY34" fmla="*/ 5067850 h 6858000"/>
              <a:gd name="connsiteX35" fmla="*/ 480486 w 1364418"/>
              <a:gd name="connsiteY35" fmla="*/ 5060861 h 6858000"/>
              <a:gd name="connsiteX36" fmla="*/ 477190 w 1364418"/>
              <a:gd name="connsiteY36" fmla="*/ 5034192 h 6858000"/>
              <a:gd name="connsiteX37" fmla="*/ 478744 w 1364418"/>
              <a:gd name="connsiteY37" fmla="*/ 4993030 h 6858000"/>
              <a:gd name="connsiteX38" fmla="*/ 485653 w 1364418"/>
              <a:gd name="connsiteY38" fmla="*/ 4946844 h 6858000"/>
              <a:gd name="connsiteX39" fmla="*/ 481509 w 1364418"/>
              <a:gd name="connsiteY39" fmla="*/ 4932692 h 6858000"/>
              <a:gd name="connsiteX40" fmla="*/ 496912 w 1364418"/>
              <a:gd name="connsiteY40" fmla="*/ 4858827 h 6858000"/>
              <a:gd name="connsiteX41" fmla="*/ 502815 w 1364418"/>
              <a:gd name="connsiteY41" fmla="*/ 4821170 h 6858000"/>
              <a:gd name="connsiteX42" fmla="*/ 507548 w 1364418"/>
              <a:gd name="connsiteY42" fmla="*/ 4780965 h 6858000"/>
              <a:gd name="connsiteX43" fmla="*/ 508841 w 1364418"/>
              <a:gd name="connsiteY43" fmla="*/ 4750867 h 6858000"/>
              <a:gd name="connsiteX44" fmla="*/ 506648 w 1364418"/>
              <a:gd name="connsiteY44" fmla="*/ 4690749 h 6858000"/>
              <a:gd name="connsiteX45" fmla="*/ 502128 w 1364418"/>
              <a:gd name="connsiteY45" fmla="*/ 4584173 h 6858000"/>
              <a:gd name="connsiteX46" fmla="*/ 497211 w 1364418"/>
              <a:gd name="connsiteY46" fmla="*/ 4444346 h 6858000"/>
              <a:gd name="connsiteX47" fmla="*/ 493776 w 1364418"/>
              <a:gd name="connsiteY47" fmla="*/ 4375228 h 6858000"/>
              <a:gd name="connsiteX48" fmla="*/ 474429 w 1364418"/>
              <a:gd name="connsiteY48" fmla="*/ 4214165 h 6858000"/>
              <a:gd name="connsiteX49" fmla="*/ 478502 w 1364418"/>
              <a:gd name="connsiteY49" fmla="*/ 4090296 h 6858000"/>
              <a:gd name="connsiteX50" fmla="*/ 463758 w 1364418"/>
              <a:gd name="connsiteY50" fmla="*/ 4033999 h 6858000"/>
              <a:gd name="connsiteX51" fmla="*/ 464907 w 1364418"/>
              <a:gd name="connsiteY51" fmla="*/ 4031933 h 6858000"/>
              <a:gd name="connsiteX52" fmla="*/ 463483 w 1364418"/>
              <a:gd name="connsiteY52" fmla="*/ 4013953 h 6858000"/>
              <a:gd name="connsiteX53" fmla="*/ 449778 w 1364418"/>
              <a:gd name="connsiteY53" fmla="*/ 3974753 h 6858000"/>
              <a:gd name="connsiteX54" fmla="*/ 451376 w 1364418"/>
              <a:gd name="connsiteY54" fmla="*/ 3969950 h 6858000"/>
              <a:gd name="connsiteX55" fmla="*/ 444798 w 1364418"/>
              <a:gd name="connsiteY55" fmla="*/ 3933779 h 6858000"/>
              <a:gd name="connsiteX56" fmla="*/ 446129 w 1364418"/>
              <a:gd name="connsiteY56" fmla="*/ 3933093 h 6858000"/>
              <a:gd name="connsiteX57" fmla="*/ 450483 w 1364418"/>
              <a:gd name="connsiteY57" fmla="*/ 3922082 h 6858000"/>
              <a:gd name="connsiteX58" fmla="*/ 455561 w 1364418"/>
              <a:gd name="connsiteY58" fmla="*/ 3901461 h 6858000"/>
              <a:gd name="connsiteX59" fmla="*/ 478155 w 1364418"/>
              <a:gd name="connsiteY59" fmla="*/ 3813873 h 6858000"/>
              <a:gd name="connsiteX60" fmla="*/ 477580 w 1364418"/>
              <a:gd name="connsiteY60" fmla="*/ 3806161 h 6858000"/>
              <a:gd name="connsiteX61" fmla="*/ 477887 w 1364418"/>
              <a:gd name="connsiteY61" fmla="*/ 3805957 h 6858000"/>
              <a:gd name="connsiteX62" fmla="*/ 477914 w 1364418"/>
              <a:gd name="connsiteY62" fmla="*/ 3797724 h 6858000"/>
              <a:gd name="connsiteX63" fmla="*/ 476529 w 1364418"/>
              <a:gd name="connsiteY63" fmla="*/ 3792098 h 6858000"/>
              <a:gd name="connsiteX64" fmla="*/ 475413 w 1364418"/>
              <a:gd name="connsiteY64" fmla="*/ 3777135 h 6858000"/>
              <a:gd name="connsiteX65" fmla="*/ 477146 w 1364418"/>
              <a:gd name="connsiteY65" fmla="*/ 3771656 h 6858000"/>
              <a:gd name="connsiteX66" fmla="*/ 480889 w 1364418"/>
              <a:gd name="connsiteY66" fmla="*/ 3769007 h 6858000"/>
              <a:gd name="connsiteX67" fmla="*/ 480355 w 1364418"/>
              <a:gd name="connsiteY67" fmla="*/ 3767709 h 6858000"/>
              <a:gd name="connsiteX68" fmla="*/ 489051 w 1364418"/>
              <a:gd name="connsiteY68" fmla="*/ 3738082 h 6858000"/>
              <a:gd name="connsiteX69" fmla="*/ 496397 w 1364418"/>
              <a:gd name="connsiteY69" fmla="*/ 3673397 h 6858000"/>
              <a:gd name="connsiteX70" fmla="*/ 495693 w 1364418"/>
              <a:gd name="connsiteY70" fmla="*/ 3637109 h 6858000"/>
              <a:gd name="connsiteX71" fmla="*/ 499136 w 1364418"/>
              <a:gd name="connsiteY71" fmla="*/ 3536883 h 6858000"/>
              <a:gd name="connsiteX72" fmla="*/ 506674 w 1364418"/>
              <a:gd name="connsiteY72" fmla="*/ 3435652 h 6858000"/>
              <a:gd name="connsiteX73" fmla="*/ 508345 w 1364418"/>
              <a:gd name="connsiteY73" fmla="*/ 3307769 h 6858000"/>
              <a:gd name="connsiteX74" fmla="*/ 525908 w 1364418"/>
              <a:gd name="connsiteY74" fmla="*/ 3250522 h 6858000"/>
              <a:gd name="connsiteX75" fmla="*/ 526333 w 1364418"/>
              <a:gd name="connsiteY75" fmla="*/ 3229163 h 6858000"/>
              <a:gd name="connsiteX76" fmla="*/ 528156 w 1364418"/>
              <a:gd name="connsiteY76" fmla="*/ 3217217 h 6858000"/>
              <a:gd name="connsiteX77" fmla="*/ 514991 w 1364418"/>
              <a:gd name="connsiteY77" fmla="*/ 3183755 h 6858000"/>
              <a:gd name="connsiteX78" fmla="*/ 515492 w 1364418"/>
              <a:gd name="connsiteY78" fmla="*/ 3178642 h 6858000"/>
              <a:gd name="connsiteX79" fmla="*/ 503092 w 1364418"/>
              <a:gd name="connsiteY79" fmla="*/ 3158586 h 6858000"/>
              <a:gd name="connsiteX80" fmla="*/ 488277 w 1364418"/>
              <a:gd name="connsiteY80" fmla="*/ 3129034 h 6858000"/>
              <a:gd name="connsiteX81" fmla="*/ 488942 w 1364418"/>
              <a:gd name="connsiteY81" fmla="*/ 3126682 h 6858000"/>
              <a:gd name="connsiteX82" fmla="*/ 479810 w 1364418"/>
              <a:gd name="connsiteY82" fmla="*/ 3114519 h 6858000"/>
              <a:gd name="connsiteX83" fmla="*/ 466419 w 1364418"/>
              <a:gd name="connsiteY83" fmla="*/ 3106272 h 6858000"/>
              <a:gd name="connsiteX84" fmla="*/ 439149 w 1364418"/>
              <a:gd name="connsiteY84" fmla="*/ 2958185 h 6858000"/>
              <a:gd name="connsiteX85" fmla="*/ 381763 w 1364418"/>
              <a:gd name="connsiteY85" fmla="*/ 2762989 h 6858000"/>
              <a:gd name="connsiteX86" fmla="*/ 330681 w 1364418"/>
              <a:gd name="connsiteY86" fmla="*/ 2554718 h 6858000"/>
              <a:gd name="connsiteX87" fmla="*/ 310775 w 1364418"/>
              <a:gd name="connsiteY87" fmla="*/ 2485734 h 6858000"/>
              <a:gd name="connsiteX88" fmla="*/ 301498 w 1364418"/>
              <a:gd name="connsiteY88" fmla="*/ 2447068 h 6858000"/>
              <a:gd name="connsiteX89" fmla="*/ 288459 w 1364418"/>
              <a:gd name="connsiteY89" fmla="*/ 2425819 h 6858000"/>
              <a:gd name="connsiteX90" fmla="*/ 294458 w 1364418"/>
              <a:gd name="connsiteY90" fmla="*/ 2402874 h 6858000"/>
              <a:gd name="connsiteX91" fmla="*/ 297070 w 1364418"/>
              <a:gd name="connsiteY91" fmla="*/ 2381443 h 6858000"/>
              <a:gd name="connsiteX92" fmla="*/ 273399 w 1364418"/>
              <a:gd name="connsiteY92" fmla="*/ 2261920 h 6858000"/>
              <a:gd name="connsiteX93" fmla="*/ 263286 w 1364418"/>
              <a:gd name="connsiteY93" fmla="*/ 2195378 h 6858000"/>
              <a:gd name="connsiteX94" fmla="*/ 247503 w 1364418"/>
              <a:gd name="connsiteY94" fmla="*/ 2155135 h 6858000"/>
              <a:gd name="connsiteX95" fmla="*/ 244961 w 1364418"/>
              <a:gd name="connsiteY95" fmla="*/ 2118008 h 6858000"/>
              <a:gd name="connsiteX96" fmla="*/ 245954 w 1364418"/>
              <a:gd name="connsiteY96" fmla="*/ 2050531 h 6858000"/>
              <a:gd name="connsiteX97" fmla="*/ 237760 w 1364418"/>
              <a:gd name="connsiteY97" fmla="*/ 1963269 h 6858000"/>
              <a:gd name="connsiteX98" fmla="*/ 218938 w 1364418"/>
              <a:gd name="connsiteY98" fmla="*/ 1906352 h 6858000"/>
              <a:gd name="connsiteX99" fmla="*/ 195495 w 1364418"/>
              <a:gd name="connsiteY99" fmla="*/ 1861531 h 6858000"/>
              <a:gd name="connsiteX100" fmla="*/ 149294 w 1364418"/>
              <a:gd name="connsiteY100" fmla="*/ 1732919 h 6858000"/>
              <a:gd name="connsiteX101" fmla="*/ 121605 w 1364418"/>
              <a:gd name="connsiteY101" fmla="*/ 1663540 h 6858000"/>
              <a:gd name="connsiteX102" fmla="*/ 120731 w 1364418"/>
              <a:gd name="connsiteY102" fmla="*/ 1615777 h 6858000"/>
              <a:gd name="connsiteX103" fmla="*/ 101526 w 1364418"/>
              <a:gd name="connsiteY103" fmla="*/ 1563678 h 6858000"/>
              <a:gd name="connsiteX104" fmla="*/ 114606 w 1364418"/>
              <a:gd name="connsiteY104" fmla="*/ 1519474 h 6858000"/>
              <a:gd name="connsiteX105" fmla="*/ 107348 w 1364418"/>
              <a:gd name="connsiteY105" fmla="*/ 1477995 h 6858000"/>
              <a:gd name="connsiteX106" fmla="*/ 93433 w 1364418"/>
              <a:gd name="connsiteY106" fmla="*/ 1373769 h 6858000"/>
              <a:gd name="connsiteX107" fmla="*/ 101740 w 1364418"/>
              <a:gd name="connsiteY107" fmla="*/ 1307086 h 6858000"/>
              <a:gd name="connsiteX108" fmla="*/ 102928 w 1364418"/>
              <a:gd name="connsiteY108" fmla="*/ 1189033 h 6858000"/>
              <a:gd name="connsiteX109" fmla="*/ 107613 w 1364418"/>
              <a:gd name="connsiteY109" fmla="*/ 1168288 h 6858000"/>
              <a:gd name="connsiteX110" fmla="*/ 99895 w 1364418"/>
              <a:gd name="connsiteY110" fmla="*/ 1142577 h 6858000"/>
              <a:gd name="connsiteX111" fmla="*/ 89201 w 1364418"/>
              <a:gd name="connsiteY111" fmla="*/ 1088484 h 6858000"/>
              <a:gd name="connsiteX112" fmla="*/ 77937 w 1364418"/>
              <a:gd name="connsiteY112" fmla="*/ 1016103 h 6858000"/>
              <a:gd name="connsiteX113" fmla="*/ 79393 w 1364418"/>
              <a:gd name="connsiteY113" fmla="*/ 954054 h 6858000"/>
              <a:gd name="connsiteX114" fmla="*/ 90309 w 1364418"/>
              <a:gd name="connsiteY114" fmla="*/ 921368 h 6858000"/>
              <a:gd name="connsiteX115" fmla="*/ 74258 w 1364418"/>
              <a:gd name="connsiteY115" fmla="*/ 896999 h 6858000"/>
              <a:gd name="connsiteX116" fmla="*/ 43666 w 1364418"/>
              <a:gd name="connsiteY116" fmla="*/ 821517 h 6858000"/>
              <a:gd name="connsiteX117" fmla="*/ 22616 w 1364418"/>
              <a:gd name="connsiteY117" fmla="*/ 751353 h 6858000"/>
              <a:gd name="connsiteX118" fmla="*/ 22174 w 1364418"/>
              <a:gd name="connsiteY118" fmla="*/ 721230 h 6858000"/>
              <a:gd name="connsiteX119" fmla="*/ 7845 w 1364418"/>
              <a:gd name="connsiteY119" fmla="*/ 681659 h 6858000"/>
              <a:gd name="connsiteX120" fmla="*/ 31306 w 1364418"/>
              <a:gd name="connsiteY120" fmla="*/ 619315 h 6858000"/>
              <a:gd name="connsiteX121" fmla="*/ 15184 w 1364418"/>
              <a:gd name="connsiteY121" fmla="*/ 585934 h 6858000"/>
              <a:gd name="connsiteX122" fmla="*/ 22258 w 1364418"/>
              <a:gd name="connsiteY122" fmla="*/ 538948 h 6858000"/>
              <a:gd name="connsiteX123" fmla="*/ 26166 w 1364418"/>
              <a:gd name="connsiteY123" fmla="*/ 525163 h 6858000"/>
              <a:gd name="connsiteX124" fmla="*/ 52290 w 1364418"/>
              <a:gd name="connsiteY124" fmla="*/ 446567 h 6858000"/>
              <a:gd name="connsiteX125" fmla="*/ 51538 w 1364418"/>
              <a:gd name="connsiteY125" fmla="*/ 393828 h 6858000"/>
              <a:gd name="connsiteX126" fmla="*/ 51368 w 1364418"/>
              <a:gd name="connsiteY126" fmla="*/ 353137 h 6858000"/>
              <a:gd name="connsiteX127" fmla="*/ 55970 w 1364418"/>
              <a:gd name="connsiteY127" fmla="*/ 321428 h 6858000"/>
              <a:gd name="connsiteX128" fmla="*/ 57061 w 1364418"/>
              <a:gd name="connsiteY128" fmla="*/ 275771 h 6858000"/>
              <a:gd name="connsiteX129" fmla="*/ 74088 w 1364418"/>
              <a:gd name="connsiteY129" fmla="*/ 212860 h 6858000"/>
              <a:gd name="connsiteX130" fmla="*/ 65798 w 1364418"/>
              <a:gd name="connsiteY130" fmla="*/ 144983 h 6858000"/>
              <a:gd name="connsiteX131" fmla="*/ 78082 w 1364418"/>
              <a:gd name="connsiteY131" fmla="*/ 55288 h 6858000"/>
              <a:gd name="connsiteX132" fmla="*/ 37636 w 1364418"/>
              <a:gd name="connsiteY13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364418" h="6858000">
                <a:moveTo>
                  <a:pt x="37636" y="0"/>
                </a:moveTo>
                <a:lnTo>
                  <a:pt x="1364418" y="0"/>
                </a:lnTo>
                <a:lnTo>
                  <a:pt x="1364418" y="6858000"/>
                </a:lnTo>
                <a:lnTo>
                  <a:pt x="245974" y="6857735"/>
                </a:lnTo>
                <a:cubicBezTo>
                  <a:pt x="246649" y="6829312"/>
                  <a:pt x="258792" y="6817314"/>
                  <a:pt x="281996" y="6792972"/>
                </a:cubicBezTo>
                <a:cubicBezTo>
                  <a:pt x="288036" y="6763449"/>
                  <a:pt x="261498" y="6738121"/>
                  <a:pt x="264484" y="6716710"/>
                </a:cubicBezTo>
                <a:cubicBezTo>
                  <a:pt x="264597" y="6714739"/>
                  <a:pt x="280538" y="6641844"/>
                  <a:pt x="280651" y="6639873"/>
                </a:cubicBezTo>
                <a:cubicBezTo>
                  <a:pt x="296114" y="6596543"/>
                  <a:pt x="335196" y="6519339"/>
                  <a:pt x="339152" y="6471804"/>
                </a:cubicBezTo>
                <a:lnTo>
                  <a:pt x="334570" y="6389835"/>
                </a:lnTo>
                <a:cubicBezTo>
                  <a:pt x="334613" y="6357588"/>
                  <a:pt x="338883" y="6333072"/>
                  <a:pt x="317792" y="6324679"/>
                </a:cubicBezTo>
                <a:cubicBezTo>
                  <a:pt x="308402" y="6306381"/>
                  <a:pt x="279168" y="6293695"/>
                  <a:pt x="278227" y="6280046"/>
                </a:cubicBezTo>
                <a:cubicBezTo>
                  <a:pt x="281050" y="6269969"/>
                  <a:pt x="290039" y="6265765"/>
                  <a:pt x="288000" y="6252834"/>
                </a:cubicBez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2">
            <a:extLst>
              <a:ext uri="{FF2B5EF4-FFF2-40B4-BE49-F238E27FC236}">
                <a16:creationId xmlns:a16="http://schemas.microsoft.com/office/drawing/2014/main" id="{ACB73F20-A349-EE87-3105-47F0385E5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4ECF3A5-A226-59DD-F168-EA8AD514FF78}"/>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42464575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D6F8171-A83A-7476-7579-35DE709F93D4}"/>
              </a:ext>
            </a:extLst>
          </p:cNvPr>
          <p:cNvSpPr>
            <a:spLocks noGrp="1"/>
          </p:cNvSpPr>
          <p:nvPr>
            <p:ph type="ctrTitle"/>
          </p:nvPr>
        </p:nvSpPr>
        <p:spPr>
          <a:xfrm>
            <a:off x="880281" y="921452"/>
            <a:ext cx="4985018" cy="3268639"/>
          </a:xfrm>
        </p:spPr>
        <p:txBody>
          <a:bodyPr anchor="b">
            <a:normAutofit/>
          </a:bodyPr>
          <a:lstStyle/>
          <a:p>
            <a:pPr algn="l"/>
            <a:r>
              <a:rPr lang="en-US" sz="7200"/>
              <a:t>Thankyou</a:t>
            </a:r>
            <a:endParaRPr lang="en-IN" sz="7200"/>
          </a:p>
        </p:txBody>
      </p:sp>
      <p:sp>
        <p:nvSpPr>
          <p:cNvPr id="13" name="Freeform: Shape 12">
            <a:extLst>
              <a:ext uri="{FF2B5EF4-FFF2-40B4-BE49-F238E27FC236}">
                <a16:creationId xmlns:a16="http://schemas.microsoft.com/office/drawing/2014/main" id="{16D6FAA8-41A5-46EA-A8AB-E9D2754A6F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3E5C14EA-D484-E52A-2186-F5502CE4B542}"/>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3DE82C6F-0FAC-4804-A75F-EAF5CBB8FE58}" type="slidenum">
              <a:rPr lang="en-IN" dirty="0">
                <a:solidFill>
                  <a:schemeClr val="bg1"/>
                </a:solidFill>
              </a:rPr>
              <a:pPr algn="ctr">
                <a:spcAft>
                  <a:spcPts val="600"/>
                </a:spcAft>
              </a:pPr>
              <a:t>26</a:t>
            </a:fld>
            <a:endParaRPr lang="en-IN">
              <a:solidFill>
                <a:schemeClr val="bg1"/>
              </a:solidFill>
            </a:endParaRPr>
          </a:p>
        </p:txBody>
      </p:sp>
      <p:pic>
        <p:nvPicPr>
          <p:cNvPr id="6" name="Picture 2">
            <a:extLst>
              <a:ext uri="{FF2B5EF4-FFF2-40B4-BE49-F238E27FC236}">
                <a16:creationId xmlns:a16="http://schemas.microsoft.com/office/drawing/2014/main" id="{B57FBCB1-889F-D2C1-04C5-05E68B82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514DA2F-1D9B-3397-108A-7E640688B3C0}"/>
              </a:ext>
            </a:extLst>
          </p:cNvPr>
          <p:cNvSpPr>
            <a:spLocks noGrp="1"/>
          </p:cNvSpPr>
          <p:nvPr>
            <p:ph type="ftr" sz="quarter" idx="11"/>
          </p:nvPr>
        </p:nvSpPr>
        <p:spPr/>
        <p:txBody>
          <a:bodyPr/>
          <a:lstStyle/>
          <a:p>
            <a:r>
              <a:rPr lang="en-US" dirty="0" smtClean="0"/>
              <a:t>30</a:t>
            </a:r>
            <a:r>
              <a:rPr lang="en-US" dirty="0" smtClean="0"/>
              <a:t>-12-2022</a:t>
            </a:r>
            <a:endParaRPr lang="en-US" dirty="0"/>
          </a:p>
        </p:txBody>
      </p:sp>
      <p:pic>
        <p:nvPicPr>
          <p:cNvPr id="2050" name="Picture 2" descr="Hand geometry recognition system matlab full source code - File Exchange -  MATLAB Central">
            <a:extLst>
              <a:ext uri="{FF2B5EF4-FFF2-40B4-BE49-F238E27FC236}">
                <a16:creationId xmlns:a16="http://schemas.microsoft.com/office/drawing/2014/main" id="{A0D1A144-068E-AD8F-0DCB-1FFA13922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746" y="2004538"/>
            <a:ext cx="2780266" cy="234727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73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2">
            <a:extLst>
              <a:ext uri="{FF2B5EF4-FFF2-40B4-BE49-F238E27FC236}">
                <a16:creationId xmlns:a16="http://schemas.microsoft.com/office/drawing/2014/main" id="{AA5CF486-D9E5-4A66-898A-F3D62B81B1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 y="-5"/>
            <a:ext cx="12193149" cy="2200064"/>
          </a:xfrm>
          <a:custGeom>
            <a:avLst/>
            <a:gdLst>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50277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810326 w 12192001"/>
              <a:gd name="connsiteY23" fmla="*/ 799074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57107 w 12192001"/>
              <a:gd name="connsiteY22" fmla="*/ 792050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94224 w 12192001"/>
              <a:gd name="connsiteY27" fmla="*/ 1283683 h 2344739"/>
              <a:gd name="connsiteX28" fmla="*/ 11245526 w 12192001"/>
              <a:gd name="connsiteY28" fmla="*/ 1274060 h 2344739"/>
              <a:gd name="connsiteX29" fmla="*/ 11227161 w 12192001"/>
              <a:gd name="connsiteY29" fmla="*/ 1276236 h 2344739"/>
              <a:gd name="connsiteX30" fmla="*/ 11216939 w 12192001"/>
              <a:gd name="connsiteY30" fmla="*/ 1275961 h 2344739"/>
              <a:gd name="connsiteX31" fmla="*/ 11216036 w 12192001"/>
              <a:gd name="connsiteY31" fmla="*/ 1275018 h 2344739"/>
              <a:gd name="connsiteX32" fmla="*/ 11187737 w 12192001"/>
              <a:gd name="connsiteY32" fmla="*/ 1292383 h 2344739"/>
              <a:gd name="connsiteX33" fmla="*/ 11183353 w 12192001"/>
              <a:gd name="connsiteY33" fmla="*/ 1292525 h 2344739"/>
              <a:gd name="connsiteX34" fmla="*/ 11165706 w 12192001"/>
              <a:gd name="connsiteY34" fmla="*/ 1306612 h 2344739"/>
              <a:gd name="connsiteX35" fmla="*/ 11156163 w 12192001"/>
              <a:gd name="connsiteY35" fmla="*/ 1312414 h 2344739"/>
              <a:gd name="connsiteX36" fmla="*/ 11154348 w 12192001"/>
              <a:gd name="connsiteY36" fmla="*/ 1317097 h 2344739"/>
              <a:gd name="connsiteX37" fmla="*/ 11139813 w 12192001"/>
              <a:gd name="connsiteY37" fmla="*/ 1324115 h 2344739"/>
              <a:gd name="connsiteX38" fmla="*/ 11137813 w 12192001"/>
              <a:gd name="connsiteY38" fmla="*/ 1323772 h 2344739"/>
              <a:gd name="connsiteX39" fmla="*/ 11127060 w 12192001"/>
              <a:gd name="connsiteY39" fmla="*/ 1333832 h 2344739"/>
              <a:gd name="connsiteX40" fmla="*/ 11119543 w 12192001"/>
              <a:gd name="connsiteY40" fmla="*/ 1347424 h 2344739"/>
              <a:gd name="connsiteX41" fmla="*/ 10893535 w 12192001"/>
              <a:gd name="connsiteY41" fmla="*/ 1473399 h 2344739"/>
              <a:gd name="connsiteX42" fmla="*/ 10772152 w 12192001"/>
              <a:gd name="connsiteY42" fmla="*/ 1523191 h 2344739"/>
              <a:gd name="connsiteX43" fmla="*/ 10626520 w 12192001"/>
              <a:gd name="connsiteY43" fmla="*/ 1559229 h 2344739"/>
              <a:gd name="connsiteX44" fmla="*/ 10580747 w 12192001"/>
              <a:gd name="connsiteY44" fmla="*/ 1568689 h 2344739"/>
              <a:gd name="connsiteX45" fmla="*/ 10546642 w 12192001"/>
              <a:gd name="connsiteY45" fmla="*/ 1598423 h 2344739"/>
              <a:gd name="connsiteX46" fmla="*/ 10528495 w 12192001"/>
              <a:gd name="connsiteY46" fmla="*/ 1596907 h 2344739"/>
              <a:gd name="connsiteX47" fmla="*/ 10525298 w 12192001"/>
              <a:gd name="connsiteY47" fmla="*/ 1596411 h 2344739"/>
              <a:gd name="connsiteX48" fmla="*/ 10513981 w 12192001"/>
              <a:gd name="connsiteY48" fmla="*/ 1599537 h 2344739"/>
              <a:gd name="connsiteX49" fmla="*/ 10490587 w 12192001"/>
              <a:gd name="connsiteY49" fmla="*/ 1594156 h 2344739"/>
              <a:gd name="connsiteX50" fmla="*/ 10470270 w 12192001"/>
              <a:gd name="connsiteY50" fmla="*/ 1601693 h 2344739"/>
              <a:gd name="connsiteX51" fmla="*/ 10375894 w 12192001"/>
              <a:gd name="connsiteY51" fmla="*/ 1644598 h 2344739"/>
              <a:gd name="connsiteX52" fmla="*/ 10318190 w 12192001"/>
              <a:gd name="connsiteY52" fmla="*/ 1666221 h 2344739"/>
              <a:gd name="connsiteX53" fmla="*/ 10294319 w 12192001"/>
              <a:gd name="connsiteY53" fmla="*/ 1668079 h 2344739"/>
              <a:gd name="connsiteX54" fmla="*/ 10262295 w 12192001"/>
              <a:gd name="connsiteY54" fmla="*/ 1674948 h 2344739"/>
              <a:gd name="connsiteX55" fmla="*/ 10204270 w 12192001"/>
              <a:gd name="connsiteY55" fmla="*/ 1682149 h 2344739"/>
              <a:gd name="connsiteX56" fmla="*/ 10176611 w 12192001"/>
              <a:gd name="connsiteY56" fmla="*/ 1692943 h 2344739"/>
              <a:gd name="connsiteX57" fmla="*/ 10163922 w 12192001"/>
              <a:gd name="connsiteY57" fmla="*/ 1693739 h 2344739"/>
              <a:gd name="connsiteX58" fmla="*/ 10155160 w 12192001"/>
              <a:gd name="connsiteY58" fmla="*/ 1707487 h 2344739"/>
              <a:gd name="connsiteX59" fmla="*/ 10117119 w 12192001"/>
              <a:gd name="connsiteY59" fmla="*/ 1731142 h 2344739"/>
              <a:gd name="connsiteX60" fmla="*/ 10100445 w 12192001"/>
              <a:gd name="connsiteY60" fmla="*/ 1742432 h 2344739"/>
              <a:gd name="connsiteX61" fmla="*/ 10082169 w 12192001"/>
              <a:gd name="connsiteY61" fmla="*/ 1743296 h 2344739"/>
              <a:gd name="connsiteX62" fmla="*/ 10039240 w 12192001"/>
              <a:gd name="connsiteY62" fmla="*/ 1741632 h 2344739"/>
              <a:gd name="connsiteX63" fmla="*/ 9960019 w 12192001"/>
              <a:gd name="connsiteY63" fmla="*/ 1757147 h 2344739"/>
              <a:gd name="connsiteX64" fmla="*/ 9847792 w 12192001"/>
              <a:gd name="connsiteY64" fmla="*/ 1763915 h 2344739"/>
              <a:gd name="connsiteX65" fmla="*/ 9728309 w 12192001"/>
              <a:gd name="connsiteY65" fmla="*/ 1784122 h 2344739"/>
              <a:gd name="connsiteX66" fmla="*/ 9584507 w 12192001"/>
              <a:gd name="connsiteY66" fmla="*/ 1795542 h 2344739"/>
              <a:gd name="connsiteX67" fmla="*/ 9343052 w 12192001"/>
              <a:gd name="connsiteY67" fmla="*/ 1841244 h 2344739"/>
              <a:gd name="connsiteX68" fmla="*/ 9231370 w 12192001"/>
              <a:gd name="connsiteY68" fmla="*/ 1893149 h 2344739"/>
              <a:gd name="connsiteX69" fmla="*/ 9194810 w 12192001"/>
              <a:gd name="connsiteY69" fmla="*/ 1903228 h 2344739"/>
              <a:gd name="connsiteX70" fmla="*/ 9189246 w 12192001"/>
              <a:gd name="connsiteY70" fmla="*/ 1912467 h 2344739"/>
              <a:gd name="connsiteX71" fmla="*/ 9151232 w 12192001"/>
              <a:gd name="connsiteY71" fmla="*/ 1923669 h 2344739"/>
              <a:gd name="connsiteX72" fmla="*/ 9150210 w 12192001"/>
              <a:gd name="connsiteY72" fmla="*/ 1922604 h 2344739"/>
              <a:gd name="connsiteX73" fmla="*/ 9137318 w 12192001"/>
              <a:gd name="connsiteY73" fmla="*/ 1920435 h 2344739"/>
              <a:gd name="connsiteX74" fmla="*/ 9113812 w 12192001"/>
              <a:gd name="connsiteY74" fmla="*/ 1919069 h 2344739"/>
              <a:gd name="connsiteX75" fmla="*/ 9053453 w 12192001"/>
              <a:gd name="connsiteY75" fmla="*/ 1910755 h 2344739"/>
              <a:gd name="connsiteX76" fmla="*/ 9005486 w 12192001"/>
              <a:gd name="connsiteY76" fmla="*/ 1914040 h 2344739"/>
              <a:gd name="connsiteX77" fmla="*/ 9005201 w 12192001"/>
              <a:gd name="connsiteY77" fmla="*/ 1913800 h 2344739"/>
              <a:gd name="connsiteX78" fmla="*/ 8996232 w 12192001"/>
              <a:gd name="connsiteY78" fmla="*/ 1915011 h 2344739"/>
              <a:gd name="connsiteX79" fmla="*/ 8990394 w 12192001"/>
              <a:gd name="connsiteY79" fmla="*/ 1917072 h 2344739"/>
              <a:gd name="connsiteX80" fmla="*/ 8974337 w 12192001"/>
              <a:gd name="connsiteY80" fmla="*/ 1920298 h 2344739"/>
              <a:gd name="connsiteX81" fmla="*/ 8968011 w 12192001"/>
              <a:gd name="connsiteY81" fmla="*/ 1919598 h 2344739"/>
              <a:gd name="connsiteX82" fmla="*/ 8963048 w 12192001"/>
              <a:gd name="connsiteY82" fmla="*/ 1917373 h 2344739"/>
              <a:gd name="connsiteX83" fmla="*/ 8928988 w 12192001"/>
              <a:gd name="connsiteY83" fmla="*/ 1914185 h 2344739"/>
              <a:gd name="connsiteX84" fmla="*/ 8752444 w 12192001"/>
              <a:gd name="connsiteY84" fmla="*/ 1933417 h 2344739"/>
              <a:gd name="connsiteX85" fmla="*/ 8707847 w 12192001"/>
              <a:gd name="connsiteY85" fmla="*/ 1935518 h 2344739"/>
              <a:gd name="connsiteX86" fmla="*/ 8596071 w 12192001"/>
              <a:gd name="connsiteY86" fmla="*/ 1944090 h 2344739"/>
              <a:gd name="connsiteX87" fmla="*/ 8525230 w 12192001"/>
              <a:gd name="connsiteY87" fmla="*/ 1929248 h 2344739"/>
              <a:gd name="connsiteX88" fmla="*/ 8510983 w 12192001"/>
              <a:gd name="connsiteY88" fmla="*/ 1935163 h 2344739"/>
              <a:gd name="connsiteX89" fmla="*/ 8506167 w 12192001"/>
              <a:gd name="connsiteY89" fmla="*/ 1938164 h 2344739"/>
              <a:gd name="connsiteX90" fmla="*/ 8497968 w 12192001"/>
              <a:gd name="connsiteY90" fmla="*/ 1940902 h 2344739"/>
              <a:gd name="connsiteX91" fmla="*/ 8497594 w 12192001"/>
              <a:gd name="connsiteY91" fmla="*/ 1940723 h 2344739"/>
              <a:gd name="connsiteX92" fmla="*/ 8490249 w 12192001"/>
              <a:gd name="connsiteY92" fmla="*/ 1943773 h 2344739"/>
              <a:gd name="connsiteX93" fmla="*/ 8367182 w 12192001"/>
              <a:gd name="connsiteY93" fmla="*/ 1957815 h 2344739"/>
              <a:gd name="connsiteX94" fmla="*/ 8353799 w 12192001"/>
              <a:gd name="connsiteY94" fmla="*/ 1958009 h 2344739"/>
              <a:gd name="connsiteX95" fmla="*/ 8352373 w 12192001"/>
              <a:gd name="connsiteY95" fmla="*/ 1957169 h 2344739"/>
              <a:gd name="connsiteX96" fmla="*/ 8320104 w 12192001"/>
              <a:gd name="connsiteY96" fmla="*/ 1974587 h 2344739"/>
              <a:gd name="connsiteX97" fmla="*/ 8314433 w 12192001"/>
              <a:gd name="connsiteY97" fmla="*/ 1974913 h 2344739"/>
              <a:gd name="connsiteX98" fmla="*/ 8295174 w 12192001"/>
              <a:gd name="connsiteY98" fmla="*/ 1988808 h 2344739"/>
              <a:gd name="connsiteX99" fmla="*/ 8284276 w 12192001"/>
              <a:gd name="connsiteY99" fmla="*/ 1994631 h 2344739"/>
              <a:gd name="connsiteX100" fmla="*/ 8283150 w 12192001"/>
              <a:gd name="connsiteY100" fmla="*/ 1999074 h 2344739"/>
              <a:gd name="connsiteX101" fmla="*/ 8266076 w 12192001"/>
              <a:gd name="connsiteY101" fmla="*/ 2006249 h 2344739"/>
              <a:gd name="connsiteX102" fmla="*/ 8263377 w 12192001"/>
              <a:gd name="connsiteY102" fmla="*/ 2006019 h 2344739"/>
              <a:gd name="connsiteX103" fmla="*/ 8252033 w 12192001"/>
              <a:gd name="connsiteY103" fmla="*/ 2015862 h 2344739"/>
              <a:gd name="connsiteX104" fmla="*/ 8245834 w 12192001"/>
              <a:gd name="connsiteY104" fmla="*/ 2028854 h 2344739"/>
              <a:gd name="connsiteX105" fmla="*/ 8090272 w 12192001"/>
              <a:gd name="connsiteY105" fmla="*/ 2075015 h 2344739"/>
              <a:gd name="connsiteX106" fmla="*/ 7905407 w 12192001"/>
              <a:gd name="connsiteY106" fmla="*/ 2116988 h 2344739"/>
              <a:gd name="connsiteX107" fmla="*/ 7718745 w 12192001"/>
              <a:gd name="connsiteY107" fmla="*/ 2142703 h 2344739"/>
              <a:gd name="connsiteX108" fmla="*/ 7614347 w 12192001"/>
              <a:gd name="connsiteY108" fmla="*/ 2139232 h 2344739"/>
              <a:gd name="connsiteX109" fmla="*/ 7527543 w 12192001"/>
              <a:gd name="connsiteY109" fmla="*/ 2145060 h 2344739"/>
              <a:gd name="connsiteX110" fmla="*/ 7519571 w 12192001"/>
              <a:gd name="connsiteY110" fmla="*/ 2147613 h 2344739"/>
              <a:gd name="connsiteX111" fmla="*/ 7507411 w 12192001"/>
              <a:gd name="connsiteY111" fmla="*/ 2148948 h 2344739"/>
              <a:gd name="connsiteX112" fmla="*/ 7507040 w 12192001"/>
              <a:gd name="connsiteY112" fmla="*/ 2148621 h 2344739"/>
              <a:gd name="connsiteX113" fmla="*/ 7495795 w 12192001"/>
              <a:gd name="connsiteY113" fmla="*/ 2150573 h 2344739"/>
              <a:gd name="connsiteX114" fmla="*/ 7405391 w 12192001"/>
              <a:gd name="connsiteY114" fmla="*/ 2142468 h 2344739"/>
              <a:gd name="connsiteX115" fmla="*/ 7312180 w 12192001"/>
              <a:gd name="connsiteY115" fmla="*/ 2132873 h 2344739"/>
              <a:gd name="connsiteX116" fmla="*/ 7310853 w 12192001"/>
              <a:gd name="connsiteY116" fmla="*/ 2131431 h 2344739"/>
              <a:gd name="connsiteX117" fmla="*/ 7218559 w 12192001"/>
              <a:gd name="connsiteY117" fmla="*/ 2156680 h 2344739"/>
              <a:gd name="connsiteX118" fmla="*/ 7201101 w 12192001"/>
              <a:gd name="connsiteY118" fmla="*/ 2161230 h 2344739"/>
              <a:gd name="connsiteX119" fmla="*/ 7197004 w 12192001"/>
              <a:gd name="connsiteY119" fmla="*/ 2166588 h 2344739"/>
              <a:gd name="connsiteX120" fmla="*/ 7170808 w 12192001"/>
              <a:gd name="connsiteY120" fmla="*/ 2171236 h 2344739"/>
              <a:gd name="connsiteX121" fmla="*/ 7096988 w 12192001"/>
              <a:gd name="connsiteY121" fmla="*/ 2183464 h 2344739"/>
              <a:gd name="connsiteX122" fmla="*/ 7018496 w 12192001"/>
              <a:gd name="connsiteY122" fmla="*/ 2183090 h 2344739"/>
              <a:gd name="connsiteX123" fmla="*/ 6904146 w 12192001"/>
              <a:gd name="connsiteY123" fmla="*/ 2212596 h 2344739"/>
              <a:gd name="connsiteX124" fmla="*/ 6708222 w 12192001"/>
              <a:gd name="connsiteY124" fmla="*/ 2240551 h 2344739"/>
              <a:gd name="connsiteX125" fmla="*/ 6549454 w 12192001"/>
              <a:gd name="connsiteY125" fmla="*/ 2269327 h 2344739"/>
              <a:gd name="connsiteX126" fmla="*/ 6317560 w 12192001"/>
              <a:gd name="connsiteY126" fmla="*/ 2316127 h 2344739"/>
              <a:gd name="connsiteX127" fmla="*/ 6168674 w 12192001"/>
              <a:gd name="connsiteY127" fmla="*/ 2318214 h 2344739"/>
              <a:gd name="connsiteX128" fmla="*/ 6073848 w 12192001"/>
              <a:gd name="connsiteY128" fmla="*/ 2338676 h 2344739"/>
              <a:gd name="connsiteX129" fmla="*/ 6068529 w 12192001"/>
              <a:gd name="connsiteY129" fmla="*/ 2337139 h 2344739"/>
              <a:gd name="connsiteX130" fmla="*/ 6048638 w 12192001"/>
              <a:gd name="connsiteY130" fmla="*/ 2337822 h 2344739"/>
              <a:gd name="connsiteX131" fmla="*/ 6041285 w 12192001"/>
              <a:gd name="connsiteY131" fmla="*/ 2329473 h 2344739"/>
              <a:gd name="connsiteX132" fmla="*/ 6010090 w 12192001"/>
              <a:gd name="connsiteY132" fmla="*/ 2324380 h 2344739"/>
              <a:gd name="connsiteX133" fmla="*/ 5957375 w 12192001"/>
              <a:gd name="connsiteY133" fmla="*/ 2328024 h 2344739"/>
              <a:gd name="connsiteX134" fmla="*/ 5758919 w 12192001"/>
              <a:gd name="connsiteY134" fmla="*/ 2343716 h 2344739"/>
              <a:gd name="connsiteX135" fmla="*/ 5626960 w 12192001"/>
              <a:gd name="connsiteY135" fmla="*/ 2344739 h 2344739"/>
              <a:gd name="connsiteX136" fmla="*/ 5470906 w 12192001"/>
              <a:gd name="connsiteY136" fmla="*/ 2330719 h 2344739"/>
              <a:gd name="connsiteX137" fmla="*/ 5432761 w 12192001"/>
              <a:gd name="connsiteY137" fmla="*/ 2319466 h 2344739"/>
              <a:gd name="connsiteX138" fmla="*/ 5381669 w 12192001"/>
              <a:gd name="connsiteY138" fmla="*/ 2301764 h 2344739"/>
              <a:gd name="connsiteX139" fmla="*/ 5261764 w 12192001"/>
              <a:gd name="connsiteY139" fmla="*/ 2281347 h 2344739"/>
              <a:gd name="connsiteX140" fmla="*/ 5222961 w 12192001"/>
              <a:gd name="connsiteY140" fmla="*/ 2270223 h 2344739"/>
              <a:gd name="connsiteX141" fmla="*/ 5174660 w 12192001"/>
              <a:gd name="connsiteY141" fmla="*/ 2267233 h 2344739"/>
              <a:gd name="connsiteX142" fmla="*/ 5156554 w 12192001"/>
              <a:gd name="connsiteY142" fmla="*/ 2260010 h 2344739"/>
              <a:gd name="connsiteX143" fmla="*/ 5142599 w 12192001"/>
              <a:gd name="connsiteY143" fmla="*/ 2256610 h 2344739"/>
              <a:gd name="connsiteX144" fmla="*/ 5139596 w 12192001"/>
              <a:gd name="connsiteY144" fmla="*/ 2254509 h 2344739"/>
              <a:gd name="connsiteX145" fmla="*/ 5121659 w 12192001"/>
              <a:gd name="connsiteY145" fmla="*/ 2243656 h 2344739"/>
              <a:gd name="connsiteX146" fmla="*/ 5065790 w 12192001"/>
              <a:gd name="connsiteY146" fmla="*/ 2250227 h 2344739"/>
              <a:gd name="connsiteX147" fmla="*/ 5011514 w 12192001"/>
              <a:gd name="connsiteY147" fmla="*/ 2233846 h 2344739"/>
              <a:gd name="connsiteX148" fmla="*/ 4840441 w 12192001"/>
              <a:gd name="connsiteY148" fmla="*/ 2209829 h 2344739"/>
              <a:gd name="connsiteX149" fmla="*/ 4762447 w 12192001"/>
              <a:gd name="connsiteY149" fmla="*/ 2182061 h 2344739"/>
              <a:gd name="connsiteX150" fmla="*/ 4723186 w 12192001"/>
              <a:gd name="connsiteY150" fmla="*/ 2173047 h 2344739"/>
              <a:gd name="connsiteX151" fmla="*/ 4721176 w 12192001"/>
              <a:gd name="connsiteY151" fmla="*/ 2172298 h 2344739"/>
              <a:gd name="connsiteX152" fmla="*/ 4722111 w 12192001"/>
              <a:gd name="connsiteY152" fmla="*/ 2172087 h 2344739"/>
              <a:gd name="connsiteX153" fmla="*/ 4717202 w 12192001"/>
              <a:gd name="connsiteY153" fmla="*/ 2170817 h 2344739"/>
              <a:gd name="connsiteX154" fmla="*/ 4721176 w 12192001"/>
              <a:gd name="connsiteY154" fmla="*/ 2172298 h 2344739"/>
              <a:gd name="connsiteX155" fmla="*/ 4715526 w 12192001"/>
              <a:gd name="connsiteY155" fmla="*/ 2173573 h 2344739"/>
              <a:gd name="connsiteX156" fmla="*/ 4515814 w 12192001"/>
              <a:gd name="connsiteY156" fmla="*/ 2163671 h 2344739"/>
              <a:gd name="connsiteX157" fmla="*/ 4428543 w 12192001"/>
              <a:gd name="connsiteY157" fmla="*/ 2153020 h 2344739"/>
              <a:gd name="connsiteX158" fmla="*/ 4362875 w 12192001"/>
              <a:gd name="connsiteY158" fmla="*/ 2151674 h 2344739"/>
              <a:gd name="connsiteX159" fmla="*/ 4316966 w 12192001"/>
              <a:gd name="connsiteY159" fmla="*/ 2158289 h 2344739"/>
              <a:gd name="connsiteX160" fmla="*/ 4315110 w 12192001"/>
              <a:gd name="connsiteY160" fmla="*/ 2156948 h 2344739"/>
              <a:gd name="connsiteX161" fmla="*/ 4295144 w 12192001"/>
              <a:gd name="connsiteY161" fmla="*/ 2155069 h 2344739"/>
              <a:gd name="connsiteX162" fmla="*/ 4290064 w 12192001"/>
              <a:gd name="connsiteY162" fmla="*/ 2157986 h 2344739"/>
              <a:gd name="connsiteX163" fmla="*/ 4276142 w 12192001"/>
              <a:gd name="connsiteY163" fmla="*/ 2157740 h 2344739"/>
              <a:gd name="connsiteX164" fmla="*/ 4248117 w 12192001"/>
              <a:gd name="connsiteY164" fmla="*/ 2160064 h 2344739"/>
              <a:gd name="connsiteX165" fmla="*/ 4202051 w 12192001"/>
              <a:gd name="connsiteY165" fmla="*/ 2157269 h 2344739"/>
              <a:gd name="connsiteX166" fmla="*/ 4201745 w 12192001"/>
              <a:gd name="connsiteY166" fmla="*/ 2156010 h 2344739"/>
              <a:gd name="connsiteX167" fmla="*/ 4191248 w 12192001"/>
              <a:gd name="connsiteY167" fmla="*/ 2150376 h 2344739"/>
              <a:gd name="connsiteX168" fmla="*/ 4142745 w 12192001"/>
              <a:gd name="connsiteY168" fmla="*/ 2134511 h 2344739"/>
              <a:gd name="connsiteX169" fmla="*/ 4083097 w 12192001"/>
              <a:gd name="connsiteY169" fmla="*/ 2107978 h 2344739"/>
              <a:gd name="connsiteX170" fmla="*/ 4074546 w 12192001"/>
              <a:gd name="connsiteY170" fmla="*/ 2107143 h 2344739"/>
              <a:gd name="connsiteX171" fmla="*/ 4074427 w 12192001"/>
              <a:gd name="connsiteY171" fmla="*/ 2106844 h 2344739"/>
              <a:gd name="connsiteX172" fmla="*/ 4065510 w 12192001"/>
              <a:gd name="connsiteY172" fmla="*/ 2105400 h 2344739"/>
              <a:gd name="connsiteX173" fmla="*/ 4058954 w 12192001"/>
              <a:gd name="connsiteY173" fmla="*/ 2105618 h 2344739"/>
              <a:gd name="connsiteX174" fmla="*/ 4042364 w 12192001"/>
              <a:gd name="connsiteY174" fmla="*/ 2103997 h 2344739"/>
              <a:gd name="connsiteX175" fmla="*/ 4036997 w 12192001"/>
              <a:gd name="connsiteY175" fmla="*/ 2101563 h 2344739"/>
              <a:gd name="connsiteX176" fmla="*/ 4035363 w 12192001"/>
              <a:gd name="connsiteY176" fmla="*/ 2097896 h 2344739"/>
              <a:gd name="connsiteX177" fmla="*/ 4033778 w 12192001"/>
              <a:gd name="connsiteY177" fmla="*/ 2098131 h 2344739"/>
              <a:gd name="connsiteX178" fmla="*/ 4004538 w 12192001"/>
              <a:gd name="connsiteY178" fmla="*/ 2085563 h 2344739"/>
              <a:gd name="connsiteX179" fmla="*/ 3936846 w 12192001"/>
              <a:gd name="connsiteY179" fmla="*/ 2068106 h 2344739"/>
              <a:gd name="connsiteX180" fmla="*/ 3897275 w 12192001"/>
              <a:gd name="connsiteY180" fmla="*/ 2062451 h 2344739"/>
              <a:gd name="connsiteX181" fmla="*/ 3789760 w 12192001"/>
              <a:gd name="connsiteY181" fmla="*/ 2042213 h 2344739"/>
              <a:gd name="connsiteX182" fmla="*/ 3682513 w 12192001"/>
              <a:gd name="connsiteY182" fmla="*/ 2018290 h 2344739"/>
              <a:gd name="connsiteX183" fmla="*/ 3610035 w 12192001"/>
              <a:gd name="connsiteY183" fmla="*/ 1986019 h 2344739"/>
              <a:gd name="connsiteX184" fmla="*/ 3603855 w 12192001"/>
              <a:gd name="connsiteY184" fmla="*/ 1987381 h 2344739"/>
              <a:gd name="connsiteX185" fmla="*/ 3594736 w 12192001"/>
              <a:gd name="connsiteY185" fmla="*/ 1987545 h 2344739"/>
              <a:gd name="connsiteX186" fmla="*/ 3594501 w 12192001"/>
              <a:gd name="connsiteY186" fmla="*/ 1987276 h 2344739"/>
              <a:gd name="connsiteX187" fmla="*/ 3585978 w 12192001"/>
              <a:gd name="connsiteY187" fmla="*/ 1987966 h 2344739"/>
              <a:gd name="connsiteX188" fmla="*/ 3536135 w 12192001"/>
              <a:gd name="connsiteY188" fmla="*/ 1978267 h 2344739"/>
              <a:gd name="connsiteX189" fmla="*/ 3473223 w 12192001"/>
              <a:gd name="connsiteY189" fmla="*/ 1974606 h 2344739"/>
              <a:gd name="connsiteX190" fmla="*/ 3400728 w 12192001"/>
              <a:gd name="connsiteY190" fmla="*/ 1962558 h 2344739"/>
              <a:gd name="connsiteX191" fmla="*/ 3363888 w 12192001"/>
              <a:gd name="connsiteY191" fmla="*/ 1979510 h 2344739"/>
              <a:gd name="connsiteX192" fmla="*/ 3344026 w 12192001"/>
              <a:gd name="connsiteY192" fmla="*/ 1981192 h 2344739"/>
              <a:gd name="connsiteX193" fmla="*/ 3341698 w 12192001"/>
              <a:gd name="connsiteY193" fmla="*/ 1980217 h 2344739"/>
              <a:gd name="connsiteX194" fmla="*/ 3262356 w 12192001"/>
              <a:gd name="connsiteY194" fmla="*/ 1986094 h 2344739"/>
              <a:gd name="connsiteX195" fmla="*/ 3142556 w 12192001"/>
              <a:gd name="connsiteY195" fmla="*/ 1993869 h 2344739"/>
              <a:gd name="connsiteX196" fmla="*/ 3030291 w 12192001"/>
              <a:gd name="connsiteY196" fmla="*/ 1996512 h 2344739"/>
              <a:gd name="connsiteX197" fmla="*/ 2781569 w 12192001"/>
              <a:gd name="connsiteY197" fmla="*/ 2018333 h 2344739"/>
              <a:gd name="connsiteX198" fmla="*/ 2646527 w 12192001"/>
              <a:gd name="connsiteY198" fmla="*/ 2028869 h 2344739"/>
              <a:gd name="connsiteX199" fmla="*/ 2568028 w 12192001"/>
              <a:gd name="connsiteY199" fmla="*/ 2002628 h 2344739"/>
              <a:gd name="connsiteX200" fmla="*/ 2443255 w 12192001"/>
              <a:gd name="connsiteY200" fmla="*/ 2016529 h 2344739"/>
              <a:gd name="connsiteX201" fmla="*/ 2315112 w 12192001"/>
              <a:gd name="connsiteY201" fmla="*/ 2024996 h 2344739"/>
              <a:gd name="connsiteX202" fmla="*/ 2208578 w 12192001"/>
              <a:gd name="connsiteY202" fmla="*/ 2019763 h 2344739"/>
              <a:gd name="connsiteX203" fmla="*/ 2094665 w 12192001"/>
              <a:gd name="connsiteY203" fmla="*/ 2003052 h 2344739"/>
              <a:gd name="connsiteX204" fmla="*/ 1997356 w 12192001"/>
              <a:gd name="connsiteY204" fmla="*/ 1995032 h 2344739"/>
              <a:gd name="connsiteX205" fmla="*/ 1928172 w 12192001"/>
              <a:gd name="connsiteY205" fmla="*/ 2016977 h 2344739"/>
              <a:gd name="connsiteX206" fmla="*/ 1921650 w 12192001"/>
              <a:gd name="connsiteY206" fmla="*/ 2012146 h 2344739"/>
              <a:gd name="connsiteX207" fmla="*/ 1873080 w 12192001"/>
              <a:gd name="connsiteY207" fmla="*/ 2013741 h 2344739"/>
              <a:gd name="connsiteX208" fmla="*/ 1786655 w 12192001"/>
              <a:gd name="connsiteY208" fmla="*/ 2041363 h 2344739"/>
              <a:gd name="connsiteX209" fmla="*/ 1738204 w 12192001"/>
              <a:gd name="connsiteY209" fmla="*/ 2036312 h 2344739"/>
              <a:gd name="connsiteX210" fmla="*/ 1675071 w 12192001"/>
              <a:gd name="connsiteY210" fmla="*/ 2019963 h 2344739"/>
              <a:gd name="connsiteX211" fmla="*/ 1608669 w 12192001"/>
              <a:gd name="connsiteY211" fmla="*/ 2013066 h 2344739"/>
              <a:gd name="connsiteX212" fmla="*/ 1496110 w 12192001"/>
              <a:gd name="connsiteY212" fmla="*/ 1987476 h 2344739"/>
              <a:gd name="connsiteX213" fmla="*/ 1149979 w 12192001"/>
              <a:gd name="connsiteY213" fmla="*/ 1938041 h 2344739"/>
              <a:gd name="connsiteX214" fmla="*/ 858269 w 12192001"/>
              <a:gd name="connsiteY214" fmla="*/ 1928608 h 2344739"/>
              <a:gd name="connsiteX215" fmla="*/ 837540 w 12192001"/>
              <a:gd name="connsiteY215" fmla="*/ 1929821 h 2344739"/>
              <a:gd name="connsiteX216" fmla="*/ 816809 w 12192001"/>
              <a:gd name="connsiteY216" fmla="*/ 1927857 h 2344739"/>
              <a:gd name="connsiteX217" fmla="*/ 811506 w 12192001"/>
              <a:gd name="connsiteY217" fmla="*/ 1930751 h 2344739"/>
              <a:gd name="connsiteX218" fmla="*/ 797041 w 12192001"/>
              <a:gd name="connsiteY218" fmla="*/ 1930446 h 2344739"/>
              <a:gd name="connsiteX219" fmla="*/ 767901 w 12192001"/>
              <a:gd name="connsiteY219" fmla="*/ 1932653 h 2344739"/>
              <a:gd name="connsiteX220" fmla="*/ 763053 w 12192001"/>
              <a:gd name="connsiteY220" fmla="*/ 1930432 h 2344739"/>
              <a:gd name="connsiteX221" fmla="*/ 720047 w 12192001"/>
              <a:gd name="connsiteY221" fmla="*/ 1929661 h 2344739"/>
              <a:gd name="connsiteX222" fmla="*/ 719742 w 12192001"/>
              <a:gd name="connsiteY222" fmla="*/ 1928399 h 2344739"/>
              <a:gd name="connsiteX223" fmla="*/ 708875 w 12192001"/>
              <a:gd name="connsiteY223" fmla="*/ 1922722 h 2344739"/>
              <a:gd name="connsiteX224" fmla="*/ 596792 w 12192001"/>
              <a:gd name="connsiteY224" fmla="*/ 1879864 h 2344739"/>
              <a:gd name="connsiteX225" fmla="*/ 578535 w 12192001"/>
              <a:gd name="connsiteY225" fmla="*/ 1877212 h 2344739"/>
              <a:gd name="connsiteX226" fmla="*/ 571717 w 12192001"/>
              <a:gd name="connsiteY226" fmla="*/ 1877401 h 2344739"/>
              <a:gd name="connsiteX227" fmla="*/ 445099 w 12192001"/>
              <a:gd name="connsiteY227" fmla="*/ 1839371 h 2344739"/>
              <a:gd name="connsiteX228" fmla="*/ 404015 w 12192001"/>
              <a:gd name="connsiteY228" fmla="*/ 1833548 h 2344739"/>
              <a:gd name="connsiteX229" fmla="*/ 292435 w 12192001"/>
              <a:gd name="connsiteY229" fmla="*/ 1812852 h 2344739"/>
              <a:gd name="connsiteX230" fmla="*/ 118381 w 12192001"/>
              <a:gd name="connsiteY230" fmla="*/ 1761047 h 2344739"/>
              <a:gd name="connsiteX231" fmla="*/ 15526 w 12192001"/>
              <a:gd name="connsiteY231" fmla="*/ 1758191 h 2344739"/>
              <a:gd name="connsiteX232" fmla="*/ 2 w 12192001"/>
              <a:gd name="connsiteY232" fmla="*/ 1752722 h 2344739"/>
              <a:gd name="connsiteX233" fmla="*/ 1 w 12192001"/>
              <a:gd name="connsiteY233" fmla="*/ 762497 h 2344739"/>
              <a:gd name="connsiteX234" fmla="*/ 0 w 12192001"/>
              <a:gd name="connsiteY234" fmla="*/ 762497 h 2344739"/>
              <a:gd name="connsiteX235" fmla="*/ 0 w 12192001"/>
              <a:gd name="connsiteY235" fmla="*/ 222213 h 2344739"/>
              <a:gd name="connsiteX236" fmla="*/ 0 w 12192001"/>
              <a:gd name="connsiteY23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309326 w 12192001"/>
              <a:gd name="connsiteY26" fmla="*/ 1274846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415912 w 12192001"/>
              <a:gd name="connsiteY26" fmla="*/ 1173869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306392 w 12192001"/>
              <a:gd name="connsiteY25" fmla="*/ 1272239 h 2344739"/>
              <a:gd name="connsiteX26" fmla="*/ 11522499 w 12192001"/>
              <a:gd name="connsiteY26" fmla="*/ 1207528 h 2344739"/>
              <a:gd name="connsiteX27" fmla="*/ 11245526 w 12192001"/>
              <a:gd name="connsiteY27" fmla="*/ 1274060 h 2344739"/>
              <a:gd name="connsiteX28" fmla="*/ 11227161 w 12192001"/>
              <a:gd name="connsiteY28" fmla="*/ 1276236 h 2344739"/>
              <a:gd name="connsiteX29" fmla="*/ 11216939 w 12192001"/>
              <a:gd name="connsiteY29" fmla="*/ 1275961 h 2344739"/>
              <a:gd name="connsiteX30" fmla="*/ 11216036 w 12192001"/>
              <a:gd name="connsiteY30" fmla="*/ 1275018 h 2344739"/>
              <a:gd name="connsiteX31" fmla="*/ 11187737 w 12192001"/>
              <a:gd name="connsiteY31" fmla="*/ 1292383 h 2344739"/>
              <a:gd name="connsiteX32" fmla="*/ 11183353 w 12192001"/>
              <a:gd name="connsiteY32" fmla="*/ 1292525 h 2344739"/>
              <a:gd name="connsiteX33" fmla="*/ 11165706 w 12192001"/>
              <a:gd name="connsiteY33" fmla="*/ 1306612 h 2344739"/>
              <a:gd name="connsiteX34" fmla="*/ 11156163 w 12192001"/>
              <a:gd name="connsiteY34" fmla="*/ 1312414 h 2344739"/>
              <a:gd name="connsiteX35" fmla="*/ 11154348 w 12192001"/>
              <a:gd name="connsiteY35" fmla="*/ 1317097 h 2344739"/>
              <a:gd name="connsiteX36" fmla="*/ 11139813 w 12192001"/>
              <a:gd name="connsiteY36" fmla="*/ 1324115 h 2344739"/>
              <a:gd name="connsiteX37" fmla="*/ 11137813 w 12192001"/>
              <a:gd name="connsiteY37" fmla="*/ 1323772 h 2344739"/>
              <a:gd name="connsiteX38" fmla="*/ 11127060 w 12192001"/>
              <a:gd name="connsiteY38" fmla="*/ 1333832 h 2344739"/>
              <a:gd name="connsiteX39" fmla="*/ 11119543 w 12192001"/>
              <a:gd name="connsiteY39" fmla="*/ 1347424 h 2344739"/>
              <a:gd name="connsiteX40" fmla="*/ 10893535 w 12192001"/>
              <a:gd name="connsiteY40" fmla="*/ 1473399 h 2344739"/>
              <a:gd name="connsiteX41" fmla="*/ 10772152 w 12192001"/>
              <a:gd name="connsiteY41" fmla="*/ 1523191 h 2344739"/>
              <a:gd name="connsiteX42" fmla="*/ 10626520 w 12192001"/>
              <a:gd name="connsiteY42" fmla="*/ 1559229 h 2344739"/>
              <a:gd name="connsiteX43" fmla="*/ 10580747 w 12192001"/>
              <a:gd name="connsiteY43" fmla="*/ 1568689 h 2344739"/>
              <a:gd name="connsiteX44" fmla="*/ 10546642 w 12192001"/>
              <a:gd name="connsiteY44" fmla="*/ 1598423 h 2344739"/>
              <a:gd name="connsiteX45" fmla="*/ 10528495 w 12192001"/>
              <a:gd name="connsiteY45" fmla="*/ 1596907 h 2344739"/>
              <a:gd name="connsiteX46" fmla="*/ 10525298 w 12192001"/>
              <a:gd name="connsiteY46" fmla="*/ 1596411 h 2344739"/>
              <a:gd name="connsiteX47" fmla="*/ 10513981 w 12192001"/>
              <a:gd name="connsiteY47" fmla="*/ 1599537 h 2344739"/>
              <a:gd name="connsiteX48" fmla="*/ 10490587 w 12192001"/>
              <a:gd name="connsiteY48" fmla="*/ 1594156 h 2344739"/>
              <a:gd name="connsiteX49" fmla="*/ 10470270 w 12192001"/>
              <a:gd name="connsiteY49" fmla="*/ 1601693 h 2344739"/>
              <a:gd name="connsiteX50" fmla="*/ 10375894 w 12192001"/>
              <a:gd name="connsiteY50" fmla="*/ 1644598 h 2344739"/>
              <a:gd name="connsiteX51" fmla="*/ 10318190 w 12192001"/>
              <a:gd name="connsiteY51" fmla="*/ 1666221 h 2344739"/>
              <a:gd name="connsiteX52" fmla="*/ 10294319 w 12192001"/>
              <a:gd name="connsiteY52" fmla="*/ 1668079 h 2344739"/>
              <a:gd name="connsiteX53" fmla="*/ 10262295 w 12192001"/>
              <a:gd name="connsiteY53" fmla="*/ 1674948 h 2344739"/>
              <a:gd name="connsiteX54" fmla="*/ 10204270 w 12192001"/>
              <a:gd name="connsiteY54" fmla="*/ 1682149 h 2344739"/>
              <a:gd name="connsiteX55" fmla="*/ 10176611 w 12192001"/>
              <a:gd name="connsiteY55" fmla="*/ 1692943 h 2344739"/>
              <a:gd name="connsiteX56" fmla="*/ 10163922 w 12192001"/>
              <a:gd name="connsiteY56" fmla="*/ 1693739 h 2344739"/>
              <a:gd name="connsiteX57" fmla="*/ 10155160 w 12192001"/>
              <a:gd name="connsiteY57" fmla="*/ 1707487 h 2344739"/>
              <a:gd name="connsiteX58" fmla="*/ 10117119 w 12192001"/>
              <a:gd name="connsiteY58" fmla="*/ 1731142 h 2344739"/>
              <a:gd name="connsiteX59" fmla="*/ 10100445 w 12192001"/>
              <a:gd name="connsiteY59" fmla="*/ 1742432 h 2344739"/>
              <a:gd name="connsiteX60" fmla="*/ 10082169 w 12192001"/>
              <a:gd name="connsiteY60" fmla="*/ 1743296 h 2344739"/>
              <a:gd name="connsiteX61" fmla="*/ 10039240 w 12192001"/>
              <a:gd name="connsiteY61" fmla="*/ 1741632 h 2344739"/>
              <a:gd name="connsiteX62" fmla="*/ 9960019 w 12192001"/>
              <a:gd name="connsiteY62" fmla="*/ 1757147 h 2344739"/>
              <a:gd name="connsiteX63" fmla="*/ 9847792 w 12192001"/>
              <a:gd name="connsiteY63" fmla="*/ 1763915 h 2344739"/>
              <a:gd name="connsiteX64" fmla="*/ 9728309 w 12192001"/>
              <a:gd name="connsiteY64" fmla="*/ 1784122 h 2344739"/>
              <a:gd name="connsiteX65" fmla="*/ 9584507 w 12192001"/>
              <a:gd name="connsiteY65" fmla="*/ 1795542 h 2344739"/>
              <a:gd name="connsiteX66" fmla="*/ 9343052 w 12192001"/>
              <a:gd name="connsiteY66" fmla="*/ 1841244 h 2344739"/>
              <a:gd name="connsiteX67" fmla="*/ 9231370 w 12192001"/>
              <a:gd name="connsiteY67" fmla="*/ 1893149 h 2344739"/>
              <a:gd name="connsiteX68" fmla="*/ 9194810 w 12192001"/>
              <a:gd name="connsiteY68" fmla="*/ 1903228 h 2344739"/>
              <a:gd name="connsiteX69" fmla="*/ 9189246 w 12192001"/>
              <a:gd name="connsiteY69" fmla="*/ 1912467 h 2344739"/>
              <a:gd name="connsiteX70" fmla="*/ 9151232 w 12192001"/>
              <a:gd name="connsiteY70" fmla="*/ 1923669 h 2344739"/>
              <a:gd name="connsiteX71" fmla="*/ 9150210 w 12192001"/>
              <a:gd name="connsiteY71" fmla="*/ 1922604 h 2344739"/>
              <a:gd name="connsiteX72" fmla="*/ 9137318 w 12192001"/>
              <a:gd name="connsiteY72" fmla="*/ 1920435 h 2344739"/>
              <a:gd name="connsiteX73" fmla="*/ 9113812 w 12192001"/>
              <a:gd name="connsiteY73" fmla="*/ 1919069 h 2344739"/>
              <a:gd name="connsiteX74" fmla="*/ 9053453 w 12192001"/>
              <a:gd name="connsiteY74" fmla="*/ 1910755 h 2344739"/>
              <a:gd name="connsiteX75" fmla="*/ 9005486 w 12192001"/>
              <a:gd name="connsiteY75" fmla="*/ 1914040 h 2344739"/>
              <a:gd name="connsiteX76" fmla="*/ 9005201 w 12192001"/>
              <a:gd name="connsiteY76" fmla="*/ 1913800 h 2344739"/>
              <a:gd name="connsiteX77" fmla="*/ 8996232 w 12192001"/>
              <a:gd name="connsiteY77" fmla="*/ 1915011 h 2344739"/>
              <a:gd name="connsiteX78" fmla="*/ 8990394 w 12192001"/>
              <a:gd name="connsiteY78" fmla="*/ 1917072 h 2344739"/>
              <a:gd name="connsiteX79" fmla="*/ 8974337 w 12192001"/>
              <a:gd name="connsiteY79" fmla="*/ 1920298 h 2344739"/>
              <a:gd name="connsiteX80" fmla="*/ 8968011 w 12192001"/>
              <a:gd name="connsiteY80" fmla="*/ 1919598 h 2344739"/>
              <a:gd name="connsiteX81" fmla="*/ 8963048 w 12192001"/>
              <a:gd name="connsiteY81" fmla="*/ 1917373 h 2344739"/>
              <a:gd name="connsiteX82" fmla="*/ 8928988 w 12192001"/>
              <a:gd name="connsiteY82" fmla="*/ 1914185 h 2344739"/>
              <a:gd name="connsiteX83" fmla="*/ 8752444 w 12192001"/>
              <a:gd name="connsiteY83" fmla="*/ 1933417 h 2344739"/>
              <a:gd name="connsiteX84" fmla="*/ 8707847 w 12192001"/>
              <a:gd name="connsiteY84" fmla="*/ 1935518 h 2344739"/>
              <a:gd name="connsiteX85" fmla="*/ 8596071 w 12192001"/>
              <a:gd name="connsiteY85" fmla="*/ 1944090 h 2344739"/>
              <a:gd name="connsiteX86" fmla="*/ 8525230 w 12192001"/>
              <a:gd name="connsiteY86" fmla="*/ 1929248 h 2344739"/>
              <a:gd name="connsiteX87" fmla="*/ 8510983 w 12192001"/>
              <a:gd name="connsiteY87" fmla="*/ 1935163 h 2344739"/>
              <a:gd name="connsiteX88" fmla="*/ 8506167 w 12192001"/>
              <a:gd name="connsiteY88" fmla="*/ 1938164 h 2344739"/>
              <a:gd name="connsiteX89" fmla="*/ 8497968 w 12192001"/>
              <a:gd name="connsiteY89" fmla="*/ 1940902 h 2344739"/>
              <a:gd name="connsiteX90" fmla="*/ 8497594 w 12192001"/>
              <a:gd name="connsiteY90" fmla="*/ 1940723 h 2344739"/>
              <a:gd name="connsiteX91" fmla="*/ 8490249 w 12192001"/>
              <a:gd name="connsiteY91" fmla="*/ 1943773 h 2344739"/>
              <a:gd name="connsiteX92" fmla="*/ 8367182 w 12192001"/>
              <a:gd name="connsiteY92" fmla="*/ 1957815 h 2344739"/>
              <a:gd name="connsiteX93" fmla="*/ 8353799 w 12192001"/>
              <a:gd name="connsiteY93" fmla="*/ 1958009 h 2344739"/>
              <a:gd name="connsiteX94" fmla="*/ 8352373 w 12192001"/>
              <a:gd name="connsiteY94" fmla="*/ 1957169 h 2344739"/>
              <a:gd name="connsiteX95" fmla="*/ 8320104 w 12192001"/>
              <a:gd name="connsiteY95" fmla="*/ 1974587 h 2344739"/>
              <a:gd name="connsiteX96" fmla="*/ 8314433 w 12192001"/>
              <a:gd name="connsiteY96" fmla="*/ 1974913 h 2344739"/>
              <a:gd name="connsiteX97" fmla="*/ 8295174 w 12192001"/>
              <a:gd name="connsiteY97" fmla="*/ 1988808 h 2344739"/>
              <a:gd name="connsiteX98" fmla="*/ 8284276 w 12192001"/>
              <a:gd name="connsiteY98" fmla="*/ 1994631 h 2344739"/>
              <a:gd name="connsiteX99" fmla="*/ 8283150 w 12192001"/>
              <a:gd name="connsiteY99" fmla="*/ 1999074 h 2344739"/>
              <a:gd name="connsiteX100" fmla="*/ 8266076 w 12192001"/>
              <a:gd name="connsiteY100" fmla="*/ 2006249 h 2344739"/>
              <a:gd name="connsiteX101" fmla="*/ 8263377 w 12192001"/>
              <a:gd name="connsiteY101" fmla="*/ 2006019 h 2344739"/>
              <a:gd name="connsiteX102" fmla="*/ 8252033 w 12192001"/>
              <a:gd name="connsiteY102" fmla="*/ 2015862 h 2344739"/>
              <a:gd name="connsiteX103" fmla="*/ 8245834 w 12192001"/>
              <a:gd name="connsiteY103" fmla="*/ 2028854 h 2344739"/>
              <a:gd name="connsiteX104" fmla="*/ 8090272 w 12192001"/>
              <a:gd name="connsiteY104" fmla="*/ 2075015 h 2344739"/>
              <a:gd name="connsiteX105" fmla="*/ 7905407 w 12192001"/>
              <a:gd name="connsiteY105" fmla="*/ 2116988 h 2344739"/>
              <a:gd name="connsiteX106" fmla="*/ 7718745 w 12192001"/>
              <a:gd name="connsiteY106" fmla="*/ 2142703 h 2344739"/>
              <a:gd name="connsiteX107" fmla="*/ 7614347 w 12192001"/>
              <a:gd name="connsiteY107" fmla="*/ 2139232 h 2344739"/>
              <a:gd name="connsiteX108" fmla="*/ 7527543 w 12192001"/>
              <a:gd name="connsiteY108" fmla="*/ 2145060 h 2344739"/>
              <a:gd name="connsiteX109" fmla="*/ 7519571 w 12192001"/>
              <a:gd name="connsiteY109" fmla="*/ 2147613 h 2344739"/>
              <a:gd name="connsiteX110" fmla="*/ 7507411 w 12192001"/>
              <a:gd name="connsiteY110" fmla="*/ 2148948 h 2344739"/>
              <a:gd name="connsiteX111" fmla="*/ 7507040 w 12192001"/>
              <a:gd name="connsiteY111" fmla="*/ 2148621 h 2344739"/>
              <a:gd name="connsiteX112" fmla="*/ 7495795 w 12192001"/>
              <a:gd name="connsiteY112" fmla="*/ 2150573 h 2344739"/>
              <a:gd name="connsiteX113" fmla="*/ 7405391 w 12192001"/>
              <a:gd name="connsiteY113" fmla="*/ 2142468 h 2344739"/>
              <a:gd name="connsiteX114" fmla="*/ 7312180 w 12192001"/>
              <a:gd name="connsiteY114" fmla="*/ 2132873 h 2344739"/>
              <a:gd name="connsiteX115" fmla="*/ 7310853 w 12192001"/>
              <a:gd name="connsiteY115" fmla="*/ 2131431 h 2344739"/>
              <a:gd name="connsiteX116" fmla="*/ 7218559 w 12192001"/>
              <a:gd name="connsiteY116" fmla="*/ 2156680 h 2344739"/>
              <a:gd name="connsiteX117" fmla="*/ 7201101 w 12192001"/>
              <a:gd name="connsiteY117" fmla="*/ 2161230 h 2344739"/>
              <a:gd name="connsiteX118" fmla="*/ 7197004 w 12192001"/>
              <a:gd name="connsiteY118" fmla="*/ 2166588 h 2344739"/>
              <a:gd name="connsiteX119" fmla="*/ 7170808 w 12192001"/>
              <a:gd name="connsiteY119" fmla="*/ 2171236 h 2344739"/>
              <a:gd name="connsiteX120" fmla="*/ 7096988 w 12192001"/>
              <a:gd name="connsiteY120" fmla="*/ 2183464 h 2344739"/>
              <a:gd name="connsiteX121" fmla="*/ 7018496 w 12192001"/>
              <a:gd name="connsiteY121" fmla="*/ 2183090 h 2344739"/>
              <a:gd name="connsiteX122" fmla="*/ 6904146 w 12192001"/>
              <a:gd name="connsiteY122" fmla="*/ 2212596 h 2344739"/>
              <a:gd name="connsiteX123" fmla="*/ 6708222 w 12192001"/>
              <a:gd name="connsiteY123" fmla="*/ 2240551 h 2344739"/>
              <a:gd name="connsiteX124" fmla="*/ 6549454 w 12192001"/>
              <a:gd name="connsiteY124" fmla="*/ 2269327 h 2344739"/>
              <a:gd name="connsiteX125" fmla="*/ 6317560 w 12192001"/>
              <a:gd name="connsiteY125" fmla="*/ 2316127 h 2344739"/>
              <a:gd name="connsiteX126" fmla="*/ 6168674 w 12192001"/>
              <a:gd name="connsiteY126" fmla="*/ 2318214 h 2344739"/>
              <a:gd name="connsiteX127" fmla="*/ 6073848 w 12192001"/>
              <a:gd name="connsiteY127" fmla="*/ 2338676 h 2344739"/>
              <a:gd name="connsiteX128" fmla="*/ 6068529 w 12192001"/>
              <a:gd name="connsiteY128" fmla="*/ 2337139 h 2344739"/>
              <a:gd name="connsiteX129" fmla="*/ 6048638 w 12192001"/>
              <a:gd name="connsiteY129" fmla="*/ 2337822 h 2344739"/>
              <a:gd name="connsiteX130" fmla="*/ 6041285 w 12192001"/>
              <a:gd name="connsiteY130" fmla="*/ 2329473 h 2344739"/>
              <a:gd name="connsiteX131" fmla="*/ 6010090 w 12192001"/>
              <a:gd name="connsiteY131" fmla="*/ 2324380 h 2344739"/>
              <a:gd name="connsiteX132" fmla="*/ 5957375 w 12192001"/>
              <a:gd name="connsiteY132" fmla="*/ 2328024 h 2344739"/>
              <a:gd name="connsiteX133" fmla="*/ 5758919 w 12192001"/>
              <a:gd name="connsiteY133" fmla="*/ 2343716 h 2344739"/>
              <a:gd name="connsiteX134" fmla="*/ 5626960 w 12192001"/>
              <a:gd name="connsiteY134" fmla="*/ 2344739 h 2344739"/>
              <a:gd name="connsiteX135" fmla="*/ 5470906 w 12192001"/>
              <a:gd name="connsiteY135" fmla="*/ 2330719 h 2344739"/>
              <a:gd name="connsiteX136" fmla="*/ 5432761 w 12192001"/>
              <a:gd name="connsiteY136" fmla="*/ 2319466 h 2344739"/>
              <a:gd name="connsiteX137" fmla="*/ 5381669 w 12192001"/>
              <a:gd name="connsiteY137" fmla="*/ 2301764 h 2344739"/>
              <a:gd name="connsiteX138" fmla="*/ 5261764 w 12192001"/>
              <a:gd name="connsiteY138" fmla="*/ 2281347 h 2344739"/>
              <a:gd name="connsiteX139" fmla="*/ 5222961 w 12192001"/>
              <a:gd name="connsiteY139" fmla="*/ 2270223 h 2344739"/>
              <a:gd name="connsiteX140" fmla="*/ 5174660 w 12192001"/>
              <a:gd name="connsiteY140" fmla="*/ 2267233 h 2344739"/>
              <a:gd name="connsiteX141" fmla="*/ 5156554 w 12192001"/>
              <a:gd name="connsiteY141" fmla="*/ 2260010 h 2344739"/>
              <a:gd name="connsiteX142" fmla="*/ 5142599 w 12192001"/>
              <a:gd name="connsiteY142" fmla="*/ 2256610 h 2344739"/>
              <a:gd name="connsiteX143" fmla="*/ 5139596 w 12192001"/>
              <a:gd name="connsiteY143" fmla="*/ 2254509 h 2344739"/>
              <a:gd name="connsiteX144" fmla="*/ 5121659 w 12192001"/>
              <a:gd name="connsiteY144" fmla="*/ 2243656 h 2344739"/>
              <a:gd name="connsiteX145" fmla="*/ 5065790 w 12192001"/>
              <a:gd name="connsiteY145" fmla="*/ 2250227 h 2344739"/>
              <a:gd name="connsiteX146" fmla="*/ 5011514 w 12192001"/>
              <a:gd name="connsiteY146" fmla="*/ 2233846 h 2344739"/>
              <a:gd name="connsiteX147" fmla="*/ 4840441 w 12192001"/>
              <a:gd name="connsiteY147" fmla="*/ 2209829 h 2344739"/>
              <a:gd name="connsiteX148" fmla="*/ 4762447 w 12192001"/>
              <a:gd name="connsiteY148" fmla="*/ 2182061 h 2344739"/>
              <a:gd name="connsiteX149" fmla="*/ 4723186 w 12192001"/>
              <a:gd name="connsiteY149" fmla="*/ 2173047 h 2344739"/>
              <a:gd name="connsiteX150" fmla="*/ 4721176 w 12192001"/>
              <a:gd name="connsiteY150" fmla="*/ 2172298 h 2344739"/>
              <a:gd name="connsiteX151" fmla="*/ 4722111 w 12192001"/>
              <a:gd name="connsiteY151" fmla="*/ 2172087 h 2344739"/>
              <a:gd name="connsiteX152" fmla="*/ 4717202 w 12192001"/>
              <a:gd name="connsiteY152" fmla="*/ 2170817 h 2344739"/>
              <a:gd name="connsiteX153" fmla="*/ 4721176 w 12192001"/>
              <a:gd name="connsiteY153" fmla="*/ 2172298 h 2344739"/>
              <a:gd name="connsiteX154" fmla="*/ 4715526 w 12192001"/>
              <a:gd name="connsiteY154" fmla="*/ 2173573 h 2344739"/>
              <a:gd name="connsiteX155" fmla="*/ 4515814 w 12192001"/>
              <a:gd name="connsiteY155" fmla="*/ 2163671 h 2344739"/>
              <a:gd name="connsiteX156" fmla="*/ 4428543 w 12192001"/>
              <a:gd name="connsiteY156" fmla="*/ 2153020 h 2344739"/>
              <a:gd name="connsiteX157" fmla="*/ 4362875 w 12192001"/>
              <a:gd name="connsiteY157" fmla="*/ 2151674 h 2344739"/>
              <a:gd name="connsiteX158" fmla="*/ 4316966 w 12192001"/>
              <a:gd name="connsiteY158" fmla="*/ 2158289 h 2344739"/>
              <a:gd name="connsiteX159" fmla="*/ 4315110 w 12192001"/>
              <a:gd name="connsiteY159" fmla="*/ 2156948 h 2344739"/>
              <a:gd name="connsiteX160" fmla="*/ 4295144 w 12192001"/>
              <a:gd name="connsiteY160" fmla="*/ 2155069 h 2344739"/>
              <a:gd name="connsiteX161" fmla="*/ 4290064 w 12192001"/>
              <a:gd name="connsiteY161" fmla="*/ 2157986 h 2344739"/>
              <a:gd name="connsiteX162" fmla="*/ 4276142 w 12192001"/>
              <a:gd name="connsiteY162" fmla="*/ 2157740 h 2344739"/>
              <a:gd name="connsiteX163" fmla="*/ 4248117 w 12192001"/>
              <a:gd name="connsiteY163" fmla="*/ 2160064 h 2344739"/>
              <a:gd name="connsiteX164" fmla="*/ 4202051 w 12192001"/>
              <a:gd name="connsiteY164" fmla="*/ 2157269 h 2344739"/>
              <a:gd name="connsiteX165" fmla="*/ 4201745 w 12192001"/>
              <a:gd name="connsiteY165" fmla="*/ 2156010 h 2344739"/>
              <a:gd name="connsiteX166" fmla="*/ 4191248 w 12192001"/>
              <a:gd name="connsiteY166" fmla="*/ 2150376 h 2344739"/>
              <a:gd name="connsiteX167" fmla="*/ 4142745 w 12192001"/>
              <a:gd name="connsiteY167" fmla="*/ 2134511 h 2344739"/>
              <a:gd name="connsiteX168" fmla="*/ 4083097 w 12192001"/>
              <a:gd name="connsiteY168" fmla="*/ 2107978 h 2344739"/>
              <a:gd name="connsiteX169" fmla="*/ 4074546 w 12192001"/>
              <a:gd name="connsiteY169" fmla="*/ 2107143 h 2344739"/>
              <a:gd name="connsiteX170" fmla="*/ 4074427 w 12192001"/>
              <a:gd name="connsiteY170" fmla="*/ 2106844 h 2344739"/>
              <a:gd name="connsiteX171" fmla="*/ 4065510 w 12192001"/>
              <a:gd name="connsiteY171" fmla="*/ 2105400 h 2344739"/>
              <a:gd name="connsiteX172" fmla="*/ 4058954 w 12192001"/>
              <a:gd name="connsiteY172" fmla="*/ 2105618 h 2344739"/>
              <a:gd name="connsiteX173" fmla="*/ 4042364 w 12192001"/>
              <a:gd name="connsiteY173" fmla="*/ 2103997 h 2344739"/>
              <a:gd name="connsiteX174" fmla="*/ 4036997 w 12192001"/>
              <a:gd name="connsiteY174" fmla="*/ 2101563 h 2344739"/>
              <a:gd name="connsiteX175" fmla="*/ 4035363 w 12192001"/>
              <a:gd name="connsiteY175" fmla="*/ 2097896 h 2344739"/>
              <a:gd name="connsiteX176" fmla="*/ 4033778 w 12192001"/>
              <a:gd name="connsiteY176" fmla="*/ 2098131 h 2344739"/>
              <a:gd name="connsiteX177" fmla="*/ 4004538 w 12192001"/>
              <a:gd name="connsiteY177" fmla="*/ 2085563 h 2344739"/>
              <a:gd name="connsiteX178" fmla="*/ 3936846 w 12192001"/>
              <a:gd name="connsiteY178" fmla="*/ 2068106 h 2344739"/>
              <a:gd name="connsiteX179" fmla="*/ 3897275 w 12192001"/>
              <a:gd name="connsiteY179" fmla="*/ 2062451 h 2344739"/>
              <a:gd name="connsiteX180" fmla="*/ 3789760 w 12192001"/>
              <a:gd name="connsiteY180" fmla="*/ 2042213 h 2344739"/>
              <a:gd name="connsiteX181" fmla="*/ 3682513 w 12192001"/>
              <a:gd name="connsiteY181" fmla="*/ 2018290 h 2344739"/>
              <a:gd name="connsiteX182" fmla="*/ 3610035 w 12192001"/>
              <a:gd name="connsiteY182" fmla="*/ 1986019 h 2344739"/>
              <a:gd name="connsiteX183" fmla="*/ 3603855 w 12192001"/>
              <a:gd name="connsiteY183" fmla="*/ 1987381 h 2344739"/>
              <a:gd name="connsiteX184" fmla="*/ 3594736 w 12192001"/>
              <a:gd name="connsiteY184" fmla="*/ 1987545 h 2344739"/>
              <a:gd name="connsiteX185" fmla="*/ 3594501 w 12192001"/>
              <a:gd name="connsiteY185" fmla="*/ 1987276 h 2344739"/>
              <a:gd name="connsiteX186" fmla="*/ 3585978 w 12192001"/>
              <a:gd name="connsiteY186" fmla="*/ 1987966 h 2344739"/>
              <a:gd name="connsiteX187" fmla="*/ 3536135 w 12192001"/>
              <a:gd name="connsiteY187" fmla="*/ 1978267 h 2344739"/>
              <a:gd name="connsiteX188" fmla="*/ 3473223 w 12192001"/>
              <a:gd name="connsiteY188" fmla="*/ 1974606 h 2344739"/>
              <a:gd name="connsiteX189" fmla="*/ 3400728 w 12192001"/>
              <a:gd name="connsiteY189" fmla="*/ 1962558 h 2344739"/>
              <a:gd name="connsiteX190" fmla="*/ 3363888 w 12192001"/>
              <a:gd name="connsiteY190" fmla="*/ 1979510 h 2344739"/>
              <a:gd name="connsiteX191" fmla="*/ 3344026 w 12192001"/>
              <a:gd name="connsiteY191" fmla="*/ 1981192 h 2344739"/>
              <a:gd name="connsiteX192" fmla="*/ 3341698 w 12192001"/>
              <a:gd name="connsiteY192" fmla="*/ 1980217 h 2344739"/>
              <a:gd name="connsiteX193" fmla="*/ 3262356 w 12192001"/>
              <a:gd name="connsiteY193" fmla="*/ 1986094 h 2344739"/>
              <a:gd name="connsiteX194" fmla="*/ 3142556 w 12192001"/>
              <a:gd name="connsiteY194" fmla="*/ 1993869 h 2344739"/>
              <a:gd name="connsiteX195" fmla="*/ 3030291 w 12192001"/>
              <a:gd name="connsiteY195" fmla="*/ 1996512 h 2344739"/>
              <a:gd name="connsiteX196" fmla="*/ 2781569 w 12192001"/>
              <a:gd name="connsiteY196" fmla="*/ 2018333 h 2344739"/>
              <a:gd name="connsiteX197" fmla="*/ 2646527 w 12192001"/>
              <a:gd name="connsiteY197" fmla="*/ 2028869 h 2344739"/>
              <a:gd name="connsiteX198" fmla="*/ 2568028 w 12192001"/>
              <a:gd name="connsiteY198" fmla="*/ 2002628 h 2344739"/>
              <a:gd name="connsiteX199" fmla="*/ 2443255 w 12192001"/>
              <a:gd name="connsiteY199" fmla="*/ 2016529 h 2344739"/>
              <a:gd name="connsiteX200" fmla="*/ 2315112 w 12192001"/>
              <a:gd name="connsiteY200" fmla="*/ 2024996 h 2344739"/>
              <a:gd name="connsiteX201" fmla="*/ 2208578 w 12192001"/>
              <a:gd name="connsiteY201" fmla="*/ 2019763 h 2344739"/>
              <a:gd name="connsiteX202" fmla="*/ 2094665 w 12192001"/>
              <a:gd name="connsiteY202" fmla="*/ 2003052 h 2344739"/>
              <a:gd name="connsiteX203" fmla="*/ 1997356 w 12192001"/>
              <a:gd name="connsiteY203" fmla="*/ 1995032 h 2344739"/>
              <a:gd name="connsiteX204" fmla="*/ 1928172 w 12192001"/>
              <a:gd name="connsiteY204" fmla="*/ 2016977 h 2344739"/>
              <a:gd name="connsiteX205" fmla="*/ 1921650 w 12192001"/>
              <a:gd name="connsiteY205" fmla="*/ 2012146 h 2344739"/>
              <a:gd name="connsiteX206" fmla="*/ 1873080 w 12192001"/>
              <a:gd name="connsiteY206" fmla="*/ 2013741 h 2344739"/>
              <a:gd name="connsiteX207" fmla="*/ 1786655 w 12192001"/>
              <a:gd name="connsiteY207" fmla="*/ 2041363 h 2344739"/>
              <a:gd name="connsiteX208" fmla="*/ 1738204 w 12192001"/>
              <a:gd name="connsiteY208" fmla="*/ 2036312 h 2344739"/>
              <a:gd name="connsiteX209" fmla="*/ 1675071 w 12192001"/>
              <a:gd name="connsiteY209" fmla="*/ 2019963 h 2344739"/>
              <a:gd name="connsiteX210" fmla="*/ 1608669 w 12192001"/>
              <a:gd name="connsiteY210" fmla="*/ 2013066 h 2344739"/>
              <a:gd name="connsiteX211" fmla="*/ 1496110 w 12192001"/>
              <a:gd name="connsiteY211" fmla="*/ 1987476 h 2344739"/>
              <a:gd name="connsiteX212" fmla="*/ 1149979 w 12192001"/>
              <a:gd name="connsiteY212" fmla="*/ 1938041 h 2344739"/>
              <a:gd name="connsiteX213" fmla="*/ 858269 w 12192001"/>
              <a:gd name="connsiteY213" fmla="*/ 1928608 h 2344739"/>
              <a:gd name="connsiteX214" fmla="*/ 837540 w 12192001"/>
              <a:gd name="connsiteY214" fmla="*/ 1929821 h 2344739"/>
              <a:gd name="connsiteX215" fmla="*/ 816809 w 12192001"/>
              <a:gd name="connsiteY215" fmla="*/ 1927857 h 2344739"/>
              <a:gd name="connsiteX216" fmla="*/ 811506 w 12192001"/>
              <a:gd name="connsiteY216" fmla="*/ 1930751 h 2344739"/>
              <a:gd name="connsiteX217" fmla="*/ 797041 w 12192001"/>
              <a:gd name="connsiteY217" fmla="*/ 1930446 h 2344739"/>
              <a:gd name="connsiteX218" fmla="*/ 767901 w 12192001"/>
              <a:gd name="connsiteY218" fmla="*/ 1932653 h 2344739"/>
              <a:gd name="connsiteX219" fmla="*/ 763053 w 12192001"/>
              <a:gd name="connsiteY219" fmla="*/ 1930432 h 2344739"/>
              <a:gd name="connsiteX220" fmla="*/ 720047 w 12192001"/>
              <a:gd name="connsiteY220" fmla="*/ 1929661 h 2344739"/>
              <a:gd name="connsiteX221" fmla="*/ 719742 w 12192001"/>
              <a:gd name="connsiteY221" fmla="*/ 1928399 h 2344739"/>
              <a:gd name="connsiteX222" fmla="*/ 708875 w 12192001"/>
              <a:gd name="connsiteY222" fmla="*/ 1922722 h 2344739"/>
              <a:gd name="connsiteX223" fmla="*/ 596792 w 12192001"/>
              <a:gd name="connsiteY223" fmla="*/ 1879864 h 2344739"/>
              <a:gd name="connsiteX224" fmla="*/ 578535 w 12192001"/>
              <a:gd name="connsiteY224" fmla="*/ 1877212 h 2344739"/>
              <a:gd name="connsiteX225" fmla="*/ 571717 w 12192001"/>
              <a:gd name="connsiteY225" fmla="*/ 1877401 h 2344739"/>
              <a:gd name="connsiteX226" fmla="*/ 445099 w 12192001"/>
              <a:gd name="connsiteY226" fmla="*/ 1839371 h 2344739"/>
              <a:gd name="connsiteX227" fmla="*/ 404015 w 12192001"/>
              <a:gd name="connsiteY227" fmla="*/ 1833548 h 2344739"/>
              <a:gd name="connsiteX228" fmla="*/ 292435 w 12192001"/>
              <a:gd name="connsiteY228" fmla="*/ 1812852 h 2344739"/>
              <a:gd name="connsiteX229" fmla="*/ 118381 w 12192001"/>
              <a:gd name="connsiteY229" fmla="*/ 1761047 h 2344739"/>
              <a:gd name="connsiteX230" fmla="*/ 15526 w 12192001"/>
              <a:gd name="connsiteY230" fmla="*/ 1758191 h 2344739"/>
              <a:gd name="connsiteX231" fmla="*/ 2 w 12192001"/>
              <a:gd name="connsiteY231" fmla="*/ 1752722 h 2344739"/>
              <a:gd name="connsiteX232" fmla="*/ 1 w 12192001"/>
              <a:gd name="connsiteY232" fmla="*/ 762497 h 2344739"/>
              <a:gd name="connsiteX233" fmla="*/ 0 w 12192001"/>
              <a:gd name="connsiteY233" fmla="*/ 762497 h 2344739"/>
              <a:gd name="connsiteX234" fmla="*/ 0 w 12192001"/>
              <a:gd name="connsiteY234" fmla="*/ 222213 h 2344739"/>
              <a:gd name="connsiteX235" fmla="*/ 0 w 12192001"/>
              <a:gd name="connsiteY235"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1207528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95155 w 12192001"/>
              <a:gd name="connsiteY24" fmla="*/ 918898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45526 w 12192001"/>
              <a:gd name="connsiteY26" fmla="*/ 1274060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50210 w 12192001"/>
              <a:gd name="connsiteY70" fmla="*/ 1922604 h 2344739"/>
              <a:gd name="connsiteX71" fmla="*/ 9137318 w 12192001"/>
              <a:gd name="connsiteY71" fmla="*/ 1920435 h 2344739"/>
              <a:gd name="connsiteX72" fmla="*/ 9113812 w 12192001"/>
              <a:gd name="connsiteY72" fmla="*/ 1919069 h 2344739"/>
              <a:gd name="connsiteX73" fmla="*/ 9053453 w 12192001"/>
              <a:gd name="connsiteY73" fmla="*/ 1910755 h 2344739"/>
              <a:gd name="connsiteX74" fmla="*/ 9005486 w 12192001"/>
              <a:gd name="connsiteY74" fmla="*/ 1914040 h 2344739"/>
              <a:gd name="connsiteX75" fmla="*/ 9005201 w 12192001"/>
              <a:gd name="connsiteY75" fmla="*/ 1913800 h 2344739"/>
              <a:gd name="connsiteX76" fmla="*/ 8996232 w 12192001"/>
              <a:gd name="connsiteY76" fmla="*/ 1915011 h 2344739"/>
              <a:gd name="connsiteX77" fmla="*/ 8990394 w 12192001"/>
              <a:gd name="connsiteY77" fmla="*/ 1917072 h 2344739"/>
              <a:gd name="connsiteX78" fmla="*/ 8974337 w 12192001"/>
              <a:gd name="connsiteY78" fmla="*/ 1920298 h 2344739"/>
              <a:gd name="connsiteX79" fmla="*/ 8968011 w 12192001"/>
              <a:gd name="connsiteY79" fmla="*/ 1919598 h 2344739"/>
              <a:gd name="connsiteX80" fmla="*/ 8963048 w 12192001"/>
              <a:gd name="connsiteY80" fmla="*/ 1917373 h 2344739"/>
              <a:gd name="connsiteX81" fmla="*/ 8928988 w 12192001"/>
              <a:gd name="connsiteY81" fmla="*/ 1914185 h 2344739"/>
              <a:gd name="connsiteX82" fmla="*/ 8752444 w 12192001"/>
              <a:gd name="connsiteY82" fmla="*/ 1933417 h 2344739"/>
              <a:gd name="connsiteX83" fmla="*/ 8707847 w 12192001"/>
              <a:gd name="connsiteY83" fmla="*/ 1935518 h 2344739"/>
              <a:gd name="connsiteX84" fmla="*/ 8596071 w 12192001"/>
              <a:gd name="connsiteY84" fmla="*/ 1944090 h 2344739"/>
              <a:gd name="connsiteX85" fmla="*/ 8525230 w 12192001"/>
              <a:gd name="connsiteY85" fmla="*/ 1929248 h 2344739"/>
              <a:gd name="connsiteX86" fmla="*/ 8510983 w 12192001"/>
              <a:gd name="connsiteY86" fmla="*/ 1935163 h 2344739"/>
              <a:gd name="connsiteX87" fmla="*/ 8506167 w 12192001"/>
              <a:gd name="connsiteY87" fmla="*/ 1938164 h 2344739"/>
              <a:gd name="connsiteX88" fmla="*/ 8497968 w 12192001"/>
              <a:gd name="connsiteY88" fmla="*/ 1940902 h 2344739"/>
              <a:gd name="connsiteX89" fmla="*/ 8497594 w 12192001"/>
              <a:gd name="connsiteY89" fmla="*/ 1940723 h 2344739"/>
              <a:gd name="connsiteX90" fmla="*/ 8490249 w 12192001"/>
              <a:gd name="connsiteY90" fmla="*/ 1943773 h 2344739"/>
              <a:gd name="connsiteX91" fmla="*/ 8367182 w 12192001"/>
              <a:gd name="connsiteY91" fmla="*/ 1957815 h 2344739"/>
              <a:gd name="connsiteX92" fmla="*/ 8353799 w 12192001"/>
              <a:gd name="connsiteY92" fmla="*/ 1958009 h 2344739"/>
              <a:gd name="connsiteX93" fmla="*/ 8352373 w 12192001"/>
              <a:gd name="connsiteY93" fmla="*/ 1957169 h 2344739"/>
              <a:gd name="connsiteX94" fmla="*/ 8320104 w 12192001"/>
              <a:gd name="connsiteY94" fmla="*/ 1974587 h 2344739"/>
              <a:gd name="connsiteX95" fmla="*/ 8314433 w 12192001"/>
              <a:gd name="connsiteY95" fmla="*/ 1974913 h 2344739"/>
              <a:gd name="connsiteX96" fmla="*/ 8295174 w 12192001"/>
              <a:gd name="connsiteY96" fmla="*/ 1988808 h 2344739"/>
              <a:gd name="connsiteX97" fmla="*/ 8284276 w 12192001"/>
              <a:gd name="connsiteY97" fmla="*/ 1994631 h 2344739"/>
              <a:gd name="connsiteX98" fmla="*/ 8283150 w 12192001"/>
              <a:gd name="connsiteY98" fmla="*/ 1999074 h 2344739"/>
              <a:gd name="connsiteX99" fmla="*/ 8266076 w 12192001"/>
              <a:gd name="connsiteY99" fmla="*/ 2006249 h 2344739"/>
              <a:gd name="connsiteX100" fmla="*/ 8263377 w 12192001"/>
              <a:gd name="connsiteY100" fmla="*/ 2006019 h 2344739"/>
              <a:gd name="connsiteX101" fmla="*/ 8252033 w 12192001"/>
              <a:gd name="connsiteY101" fmla="*/ 2015862 h 2344739"/>
              <a:gd name="connsiteX102" fmla="*/ 8245834 w 12192001"/>
              <a:gd name="connsiteY102" fmla="*/ 2028854 h 2344739"/>
              <a:gd name="connsiteX103" fmla="*/ 8090272 w 12192001"/>
              <a:gd name="connsiteY103" fmla="*/ 2075015 h 2344739"/>
              <a:gd name="connsiteX104" fmla="*/ 7905407 w 12192001"/>
              <a:gd name="connsiteY104" fmla="*/ 2116988 h 2344739"/>
              <a:gd name="connsiteX105" fmla="*/ 7718745 w 12192001"/>
              <a:gd name="connsiteY105" fmla="*/ 2142703 h 2344739"/>
              <a:gd name="connsiteX106" fmla="*/ 7614347 w 12192001"/>
              <a:gd name="connsiteY106" fmla="*/ 2139232 h 2344739"/>
              <a:gd name="connsiteX107" fmla="*/ 7527543 w 12192001"/>
              <a:gd name="connsiteY107" fmla="*/ 2145060 h 2344739"/>
              <a:gd name="connsiteX108" fmla="*/ 7519571 w 12192001"/>
              <a:gd name="connsiteY108" fmla="*/ 2147613 h 2344739"/>
              <a:gd name="connsiteX109" fmla="*/ 7507411 w 12192001"/>
              <a:gd name="connsiteY109" fmla="*/ 2148948 h 2344739"/>
              <a:gd name="connsiteX110" fmla="*/ 7507040 w 12192001"/>
              <a:gd name="connsiteY110" fmla="*/ 2148621 h 2344739"/>
              <a:gd name="connsiteX111" fmla="*/ 7495795 w 12192001"/>
              <a:gd name="connsiteY111" fmla="*/ 2150573 h 2344739"/>
              <a:gd name="connsiteX112" fmla="*/ 7405391 w 12192001"/>
              <a:gd name="connsiteY112" fmla="*/ 2142468 h 2344739"/>
              <a:gd name="connsiteX113" fmla="*/ 7312180 w 12192001"/>
              <a:gd name="connsiteY113" fmla="*/ 2132873 h 2344739"/>
              <a:gd name="connsiteX114" fmla="*/ 7310853 w 12192001"/>
              <a:gd name="connsiteY114" fmla="*/ 2131431 h 2344739"/>
              <a:gd name="connsiteX115" fmla="*/ 7218559 w 12192001"/>
              <a:gd name="connsiteY115" fmla="*/ 2156680 h 2344739"/>
              <a:gd name="connsiteX116" fmla="*/ 7201101 w 12192001"/>
              <a:gd name="connsiteY116" fmla="*/ 2161230 h 2344739"/>
              <a:gd name="connsiteX117" fmla="*/ 7197004 w 12192001"/>
              <a:gd name="connsiteY117" fmla="*/ 2166588 h 2344739"/>
              <a:gd name="connsiteX118" fmla="*/ 7170808 w 12192001"/>
              <a:gd name="connsiteY118" fmla="*/ 2171236 h 2344739"/>
              <a:gd name="connsiteX119" fmla="*/ 7096988 w 12192001"/>
              <a:gd name="connsiteY119" fmla="*/ 2183464 h 2344739"/>
              <a:gd name="connsiteX120" fmla="*/ 7018496 w 12192001"/>
              <a:gd name="connsiteY120" fmla="*/ 2183090 h 2344739"/>
              <a:gd name="connsiteX121" fmla="*/ 6904146 w 12192001"/>
              <a:gd name="connsiteY121" fmla="*/ 2212596 h 2344739"/>
              <a:gd name="connsiteX122" fmla="*/ 6708222 w 12192001"/>
              <a:gd name="connsiteY122" fmla="*/ 2240551 h 2344739"/>
              <a:gd name="connsiteX123" fmla="*/ 6549454 w 12192001"/>
              <a:gd name="connsiteY123" fmla="*/ 2269327 h 2344739"/>
              <a:gd name="connsiteX124" fmla="*/ 6317560 w 12192001"/>
              <a:gd name="connsiteY124" fmla="*/ 2316127 h 2344739"/>
              <a:gd name="connsiteX125" fmla="*/ 6168674 w 12192001"/>
              <a:gd name="connsiteY125" fmla="*/ 2318214 h 2344739"/>
              <a:gd name="connsiteX126" fmla="*/ 6073848 w 12192001"/>
              <a:gd name="connsiteY126" fmla="*/ 2338676 h 2344739"/>
              <a:gd name="connsiteX127" fmla="*/ 6068529 w 12192001"/>
              <a:gd name="connsiteY127" fmla="*/ 2337139 h 2344739"/>
              <a:gd name="connsiteX128" fmla="*/ 6048638 w 12192001"/>
              <a:gd name="connsiteY128" fmla="*/ 2337822 h 2344739"/>
              <a:gd name="connsiteX129" fmla="*/ 6041285 w 12192001"/>
              <a:gd name="connsiteY129" fmla="*/ 2329473 h 2344739"/>
              <a:gd name="connsiteX130" fmla="*/ 6010090 w 12192001"/>
              <a:gd name="connsiteY130" fmla="*/ 2324380 h 2344739"/>
              <a:gd name="connsiteX131" fmla="*/ 5957375 w 12192001"/>
              <a:gd name="connsiteY131" fmla="*/ 2328024 h 2344739"/>
              <a:gd name="connsiteX132" fmla="*/ 5758919 w 12192001"/>
              <a:gd name="connsiteY132" fmla="*/ 2343716 h 2344739"/>
              <a:gd name="connsiteX133" fmla="*/ 5626960 w 12192001"/>
              <a:gd name="connsiteY133" fmla="*/ 2344739 h 2344739"/>
              <a:gd name="connsiteX134" fmla="*/ 5470906 w 12192001"/>
              <a:gd name="connsiteY134" fmla="*/ 2330719 h 2344739"/>
              <a:gd name="connsiteX135" fmla="*/ 5432761 w 12192001"/>
              <a:gd name="connsiteY135" fmla="*/ 2319466 h 2344739"/>
              <a:gd name="connsiteX136" fmla="*/ 5381669 w 12192001"/>
              <a:gd name="connsiteY136" fmla="*/ 2301764 h 2344739"/>
              <a:gd name="connsiteX137" fmla="*/ 5261764 w 12192001"/>
              <a:gd name="connsiteY137" fmla="*/ 2281347 h 2344739"/>
              <a:gd name="connsiteX138" fmla="*/ 5222961 w 12192001"/>
              <a:gd name="connsiteY138" fmla="*/ 2270223 h 2344739"/>
              <a:gd name="connsiteX139" fmla="*/ 5174660 w 12192001"/>
              <a:gd name="connsiteY139" fmla="*/ 2267233 h 2344739"/>
              <a:gd name="connsiteX140" fmla="*/ 5156554 w 12192001"/>
              <a:gd name="connsiteY140" fmla="*/ 2260010 h 2344739"/>
              <a:gd name="connsiteX141" fmla="*/ 5142599 w 12192001"/>
              <a:gd name="connsiteY141" fmla="*/ 2256610 h 2344739"/>
              <a:gd name="connsiteX142" fmla="*/ 5139596 w 12192001"/>
              <a:gd name="connsiteY142" fmla="*/ 2254509 h 2344739"/>
              <a:gd name="connsiteX143" fmla="*/ 5121659 w 12192001"/>
              <a:gd name="connsiteY143" fmla="*/ 2243656 h 2344739"/>
              <a:gd name="connsiteX144" fmla="*/ 5065790 w 12192001"/>
              <a:gd name="connsiteY144" fmla="*/ 2250227 h 2344739"/>
              <a:gd name="connsiteX145" fmla="*/ 5011514 w 12192001"/>
              <a:gd name="connsiteY145" fmla="*/ 2233846 h 2344739"/>
              <a:gd name="connsiteX146" fmla="*/ 4840441 w 12192001"/>
              <a:gd name="connsiteY146" fmla="*/ 2209829 h 2344739"/>
              <a:gd name="connsiteX147" fmla="*/ 4762447 w 12192001"/>
              <a:gd name="connsiteY147" fmla="*/ 2182061 h 2344739"/>
              <a:gd name="connsiteX148" fmla="*/ 4723186 w 12192001"/>
              <a:gd name="connsiteY148" fmla="*/ 2173047 h 2344739"/>
              <a:gd name="connsiteX149" fmla="*/ 4721176 w 12192001"/>
              <a:gd name="connsiteY149" fmla="*/ 2172298 h 2344739"/>
              <a:gd name="connsiteX150" fmla="*/ 4722111 w 12192001"/>
              <a:gd name="connsiteY150" fmla="*/ 2172087 h 2344739"/>
              <a:gd name="connsiteX151" fmla="*/ 4717202 w 12192001"/>
              <a:gd name="connsiteY151" fmla="*/ 2170817 h 2344739"/>
              <a:gd name="connsiteX152" fmla="*/ 4721176 w 12192001"/>
              <a:gd name="connsiteY152" fmla="*/ 2172298 h 2344739"/>
              <a:gd name="connsiteX153" fmla="*/ 4715526 w 12192001"/>
              <a:gd name="connsiteY153" fmla="*/ 2173573 h 2344739"/>
              <a:gd name="connsiteX154" fmla="*/ 4515814 w 12192001"/>
              <a:gd name="connsiteY154" fmla="*/ 2163671 h 2344739"/>
              <a:gd name="connsiteX155" fmla="*/ 4428543 w 12192001"/>
              <a:gd name="connsiteY155" fmla="*/ 2153020 h 2344739"/>
              <a:gd name="connsiteX156" fmla="*/ 4362875 w 12192001"/>
              <a:gd name="connsiteY156" fmla="*/ 2151674 h 2344739"/>
              <a:gd name="connsiteX157" fmla="*/ 4316966 w 12192001"/>
              <a:gd name="connsiteY157" fmla="*/ 2158289 h 2344739"/>
              <a:gd name="connsiteX158" fmla="*/ 4315110 w 12192001"/>
              <a:gd name="connsiteY158" fmla="*/ 2156948 h 2344739"/>
              <a:gd name="connsiteX159" fmla="*/ 4295144 w 12192001"/>
              <a:gd name="connsiteY159" fmla="*/ 2155069 h 2344739"/>
              <a:gd name="connsiteX160" fmla="*/ 4290064 w 12192001"/>
              <a:gd name="connsiteY160" fmla="*/ 2157986 h 2344739"/>
              <a:gd name="connsiteX161" fmla="*/ 4276142 w 12192001"/>
              <a:gd name="connsiteY161" fmla="*/ 2157740 h 2344739"/>
              <a:gd name="connsiteX162" fmla="*/ 4248117 w 12192001"/>
              <a:gd name="connsiteY162" fmla="*/ 2160064 h 2344739"/>
              <a:gd name="connsiteX163" fmla="*/ 4202051 w 12192001"/>
              <a:gd name="connsiteY163" fmla="*/ 2157269 h 2344739"/>
              <a:gd name="connsiteX164" fmla="*/ 4201745 w 12192001"/>
              <a:gd name="connsiteY164" fmla="*/ 2156010 h 2344739"/>
              <a:gd name="connsiteX165" fmla="*/ 4191248 w 12192001"/>
              <a:gd name="connsiteY165" fmla="*/ 2150376 h 2344739"/>
              <a:gd name="connsiteX166" fmla="*/ 4142745 w 12192001"/>
              <a:gd name="connsiteY166" fmla="*/ 2134511 h 2344739"/>
              <a:gd name="connsiteX167" fmla="*/ 4083097 w 12192001"/>
              <a:gd name="connsiteY167" fmla="*/ 2107978 h 2344739"/>
              <a:gd name="connsiteX168" fmla="*/ 4074546 w 12192001"/>
              <a:gd name="connsiteY168" fmla="*/ 2107143 h 2344739"/>
              <a:gd name="connsiteX169" fmla="*/ 4074427 w 12192001"/>
              <a:gd name="connsiteY169" fmla="*/ 2106844 h 2344739"/>
              <a:gd name="connsiteX170" fmla="*/ 4065510 w 12192001"/>
              <a:gd name="connsiteY170" fmla="*/ 2105400 h 2344739"/>
              <a:gd name="connsiteX171" fmla="*/ 4058954 w 12192001"/>
              <a:gd name="connsiteY171" fmla="*/ 2105618 h 2344739"/>
              <a:gd name="connsiteX172" fmla="*/ 4042364 w 12192001"/>
              <a:gd name="connsiteY172" fmla="*/ 2103997 h 2344739"/>
              <a:gd name="connsiteX173" fmla="*/ 4036997 w 12192001"/>
              <a:gd name="connsiteY173" fmla="*/ 2101563 h 2344739"/>
              <a:gd name="connsiteX174" fmla="*/ 4035363 w 12192001"/>
              <a:gd name="connsiteY174" fmla="*/ 2097896 h 2344739"/>
              <a:gd name="connsiteX175" fmla="*/ 4033778 w 12192001"/>
              <a:gd name="connsiteY175" fmla="*/ 2098131 h 2344739"/>
              <a:gd name="connsiteX176" fmla="*/ 4004538 w 12192001"/>
              <a:gd name="connsiteY176" fmla="*/ 2085563 h 2344739"/>
              <a:gd name="connsiteX177" fmla="*/ 3936846 w 12192001"/>
              <a:gd name="connsiteY177" fmla="*/ 2068106 h 2344739"/>
              <a:gd name="connsiteX178" fmla="*/ 3897275 w 12192001"/>
              <a:gd name="connsiteY178" fmla="*/ 2062451 h 2344739"/>
              <a:gd name="connsiteX179" fmla="*/ 3789760 w 12192001"/>
              <a:gd name="connsiteY179" fmla="*/ 2042213 h 2344739"/>
              <a:gd name="connsiteX180" fmla="*/ 3682513 w 12192001"/>
              <a:gd name="connsiteY180" fmla="*/ 2018290 h 2344739"/>
              <a:gd name="connsiteX181" fmla="*/ 3610035 w 12192001"/>
              <a:gd name="connsiteY181" fmla="*/ 1986019 h 2344739"/>
              <a:gd name="connsiteX182" fmla="*/ 3603855 w 12192001"/>
              <a:gd name="connsiteY182" fmla="*/ 1987381 h 2344739"/>
              <a:gd name="connsiteX183" fmla="*/ 3594736 w 12192001"/>
              <a:gd name="connsiteY183" fmla="*/ 1987545 h 2344739"/>
              <a:gd name="connsiteX184" fmla="*/ 3594501 w 12192001"/>
              <a:gd name="connsiteY184" fmla="*/ 1987276 h 2344739"/>
              <a:gd name="connsiteX185" fmla="*/ 3585978 w 12192001"/>
              <a:gd name="connsiteY185" fmla="*/ 1987966 h 2344739"/>
              <a:gd name="connsiteX186" fmla="*/ 3536135 w 12192001"/>
              <a:gd name="connsiteY186" fmla="*/ 1978267 h 2344739"/>
              <a:gd name="connsiteX187" fmla="*/ 3473223 w 12192001"/>
              <a:gd name="connsiteY187" fmla="*/ 1974606 h 2344739"/>
              <a:gd name="connsiteX188" fmla="*/ 3400728 w 12192001"/>
              <a:gd name="connsiteY188" fmla="*/ 1962558 h 2344739"/>
              <a:gd name="connsiteX189" fmla="*/ 3363888 w 12192001"/>
              <a:gd name="connsiteY189" fmla="*/ 1979510 h 2344739"/>
              <a:gd name="connsiteX190" fmla="*/ 3344026 w 12192001"/>
              <a:gd name="connsiteY190" fmla="*/ 1981192 h 2344739"/>
              <a:gd name="connsiteX191" fmla="*/ 3341698 w 12192001"/>
              <a:gd name="connsiteY191" fmla="*/ 1980217 h 2344739"/>
              <a:gd name="connsiteX192" fmla="*/ 3262356 w 12192001"/>
              <a:gd name="connsiteY192" fmla="*/ 1986094 h 2344739"/>
              <a:gd name="connsiteX193" fmla="*/ 3142556 w 12192001"/>
              <a:gd name="connsiteY193" fmla="*/ 1993869 h 2344739"/>
              <a:gd name="connsiteX194" fmla="*/ 3030291 w 12192001"/>
              <a:gd name="connsiteY194" fmla="*/ 1996512 h 2344739"/>
              <a:gd name="connsiteX195" fmla="*/ 2781569 w 12192001"/>
              <a:gd name="connsiteY195" fmla="*/ 2018333 h 2344739"/>
              <a:gd name="connsiteX196" fmla="*/ 2646527 w 12192001"/>
              <a:gd name="connsiteY196" fmla="*/ 2028869 h 2344739"/>
              <a:gd name="connsiteX197" fmla="*/ 2568028 w 12192001"/>
              <a:gd name="connsiteY197" fmla="*/ 2002628 h 2344739"/>
              <a:gd name="connsiteX198" fmla="*/ 2443255 w 12192001"/>
              <a:gd name="connsiteY198" fmla="*/ 2016529 h 2344739"/>
              <a:gd name="connsiteX199" fmla="*/ 2315112 w 12192001"/>
              <a:gd name="connsiteY199" fmla="*/ 2024996 h 2344739"/>
              <a:gd name="connsiteX200" fmla="*/ 2208578 w 12192001"/>
              <a:gd name="connsiteY200" fmla="*/ 2019763 h 2344739"/>
              <a:gd name="connsiteX201" fmla="*/ 2094665 w 12192001"/>
              <a:gd name="connsiteY201" fmla="*/ 2003052 h 2344739"/>
              <a:gd name="connsiteX202" fmla="*/ 1997356 w 12192001"/>
              <a:gd name="connsiteY202" fmla="*/ 1995032 h 2344739"/>
              <a:gd name="connsiteX203" fmla="*/ 1928172 w 12192001"/>
              <a:gd name="connsiteY203" fmla="*/ 2016977 h 2344739"/>
              <a:gd name="connsiteX204" fmla="*/ 1921650 w 12192001"/>
              <a:gd name="connsiteY204" fmla="*/ 2012146 h 2344739"/>
              <a:gd name="connsiteX205" fmla="*/ 1873080 w 12192001"/>
              <a:gd name="connsiteY205" fmla="*/ 2013741 h 2344739"/>
              <a:gd name="connsiteX206" fmla="*/ 1786655 w 12192001"/>
              <a:gd name="connsiteY206" fmla="*/ 2041363 h 2344739"/>
              <a:gd name="connsiteX207" fmla="*/ 1738204 w 12192001"/>
              <a:gd name="connsiteY207" fmla="*/ 2036312 h 2344739"/>
              <a:gd name="connsiteX208" fmla="*/ 1675071 w 12192001"/>
              <a:gd name="connsiteY208" fmla="*/ 2019963 h 2344739"/>
              <a:gd name="connsiteX209" fmla="*/ 1608669 w 12192001"/>
              <a:gd name="connsiteY209" fmla="*/ 2013066 h 2344739"/>
              <a:gd name="connsiteX210" fmla="*/ 1496110 w 12192001"/>
              <a:gd name="connsiteY210" fmla="*/ 1987476 h 2344739"/>
              <a:gd name="connsiteX211" fmla="*/ 1149979 w 12192001"/>
              <a:gd name="connsiteY211" fmla="*/ 1938041 h 2344739"/>
              <a:gd name="connsiteX212" fmla="*/ 858269 w 12192001"/>
              <a:gd name="connsiteY212" fmla="*/ 1928608 h 2344739"/>
              <a:gd name="connsiteX213" fmla="*/ 837540 w 12192001"/>
              <a:gd name="connsiteY213" fmla="*/ 1929821 h 2344739"/>
              <a:gd name="connsiteX214" fmla="*/ 816809 w 12192001"/>
              <a:gd name="connsiteY214" fmla="*/ 1927857 h 2344739"/>
              <a:gd name="connsiteX215" fmla="*/ 811506 w 12192001"/>
              <a:gd name="connsiteY215" fmla="*/ 1930751 h 2344739"/>
              <a:gd name="connsiteX216" fmla="*/ 797041 w 12192001"/>
              <a:gd name="connsiteY216" fmla="*/ 1930446 h 2344739"/>
              <a:gd name="connsiteX217" fmla="*/ 767901 w 12192001"/>
              <a:gd name="connsiteY217" fmla="*/ 1932653 h 2344739"/>
              <a:gd name="connsiteX218" fmla="*/ 763053 w 12192001"/>
              <a:gd name="connsiteY218" fmla="*/ 1930432 h 2344739"/>
              <a:gd name="connsiteX219" fmla="*/ 720047 w 12192001"/>
              <a:gd name="connsiteY219" fmla="*/ 1929661 h 2344739"/>
              <a:gd name="connsiteX220" fmla="*/ 719742 w 12192001"/>
              <a:gd name="connsiteY220" fmla="*/ 1928399 h 2344739"/>
              <a:gd name="connsiteX221" fmla="*/ 708875 w 12192001"/>
              <a:gd name="connsiteY221" fmla="*/ 1922722 h 2344739"/>
              <a:gd name="connsiteX222" fmla="*/ 596792 w 12192001"/>
              <a:gd name="connsiteY222" fmla="*/ 1879864 h 2344739"/>
              <a:gd name="connsiteX223" fmla="*/ 578535 w 12192001"/>
              <a:gd name="connsiteY223" fmla="*/ 1877212 h 2344739"/>
              <a:gd name="connsiteX224" fmla="*/ 571717 w 12192001"/>
              <a:gd name="connsiteY224" fmla="*/ 1877401 h 2344739"/>
              <a:gd name="connsiteX225" fmla="*/ 445099 w 12192001"/>
              <a:gd name="connsiteY225" fmla="*/ 1839371 h 2344739"/>
              <a:gd name="connsiteX226" fmla="*/ 404015 w 12192001"/>
              <a:gd name="connsiteY226" fmla="*/ 1833548 h 2344739"/>
              <a:gd name="connsiteX227" fmla="*/ 292435 w 12192001"/>
              <a:gd name="connsiteY227" fmla="*/ 1812852 h 2344739"/>
              <a:gd name="connsiteX228" fmla="*/ 118381 w 12192001"/>
              <a:gd name="connsiteY228" fmla="*/ 1761047 h 2344739"/>
              <a:gd name="connsiteX229" fmla="*/ 15526 w 12192001"/>
              <a:gd name="connsiteY229" fmla="*/ 1758191 h 2344739"/>
              <a:gd name="connsiteX230" fmla="*/ 2 w 12192001"/>
              <a:gd name="connsiteY230" fmla="*/ 1752722 h 2344739"/>
              <a:gd name="connsiteX231" fmla="*/ 1 w 12192001"/>
              <a:gd name="connsiteY231" fmla="*/ 762497 h 2344739"/>
              <a:gd name="connsiteX232" fmla="*/ 0 w 12192001"/>
              <a:gd name="connsiteY232" fmla="*/ 762497 h 2344739"/>
              <a:gd name="connsiteX233" fmla="*/ 0 w 12192001"/>
              <a:gd name="connsiteY233" fmla="*/ 222213 h 2344739"/>
              <a:gd name="connsiteX234" fmla="*/ 0 w 12192001"/>
              <a:gd name="connsiteY234"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37318 w 12192001"/>
              <a:gd name="connsiteY70" fmla="*/ 1920435 h 2344739"/>
              <a:gd name="connsiteX71" fmla="*/ 9113812 w 12192001"/>
              <a:gd name="connsiteY71" fmla="*/ 1919069 h 2344739"/>
              <a:gd name="connsiteX72" fmla="*/ 9053453 w 12192001"/>
              <a:gd name="connsiteY72" fmla="*/ 1910755 h 2344739"/>
              <a:gd name="connsiteX73" fmla="*/ 9005486 w 12192001"/>
              <a:gd name="connsiteY73" fmla="*/ 1914040 h 2344739"/>
              <a:gd name="connsiteX74" fmla="*/ 9005201 w 12192001"/>
              <a:gd name="connsiteY74" fmla="*/ 1913800 h 2344739"/>
              <a:gd name="connsiteX75" fmla="*/ 8996232 w 12192001"/>
              <a:gd name="connsiteY75" fmla="*/ 1915011 h 2344739"/>
              <a:gd name="connsiteX76" fmla="*/ 8990394 w 12192001"/>
              <a:gd name="connsiteY76" fmla="*/ 1917072 h 2344739"/>
              <a:gd name="connsiteX77" fmla="*/ 8974337 w 12192001"/>
              <a:gd name="connsiteY77" fmla="*/ 1920298 h 2344739"/>
              <a:gd name="connsiteX78" fmla="*/ 8968011 w 12192001"/>
              <a:gd name="connsiteY78" fmla="*/ 1919598 h 2344739"/>
              <a:gd name="connsiteX79" fmla="*/ 8963048 w 12192001"/>
              <a:gd name="connsiteY79" fmla="*/ 1917373 h 2344739"/>
              <a:gd name="connsiteX80" fmla="*/ 8928988 w 12192001"/>
              <a:gd name="connsiteY80" fmla="*/ 1914185 h 2344739"/>
              <a:gd name="connsiteX81" fmla="*/ 8752444 w 12192001"/>
              <a:gd name="connsiteY81" fmla="*/ 1933417 h 2344739"/>
              <a:gd name="connsiteX82" fmla="*/ 8707847 w 12192001"/>
              <a:gd name="connsiteY82" fmla="*/ 1935518 h 2344739"/>
              <a:gd name="connsiteX83" fmla="*/ 8596071 w 12192001"/>
              <a:gd name="connsiteY83" fmla="*/ 1944090 h 2344739"/>
              <a:gd name="connsiteX84" fmla="*/ 8525230 w 12192001"/>
              <a:gd name="connsiteY84" fmla="*/ 1929248 h 2344739"/>
              <a:gd name="connsiteX85" fmla="*/ 8510983 w 12192001"/>
              <a:gd name="connsiteY85" fmla="*/ 1935163 h 2344739"/>
              <a:gd name="connsiteX86" fmla="*/ 8506167 w 12192001"/>
              <a:gd name="connsiteY86" fmla="*/ 1938164 h 2344739"/>
              <a:gd name="connsiteX87" fmla="*/ 8497968 w 12192001"/>
              <a:gd name="connsiteY87" fmla="*/ 1940902 h 2344739"/>
              <a:gd name="connsiteX88" fmla="*/ 8497594 w 12192001"/>
              <a:gd name="connsiteY88" fmla="*/ 1940723 h 2344739"/>
              <a:gd name="connsiteX89" fmla="*/ 8490249 w 12192001"/>
              <a:gd name="connsiteY89" fmla="*/ 1943773 h 2344739"/>
              <a:gd name="connsiteX90" fmla="*/ 8367182 w 12192001"/>
              <a:gd name="connsiteY90" fmla="*/ 1957815 h 2344739"/>
              <a:gd name="connsiteX91" fmla="*/ 8353799 w 12192001"/>
              <a:gd name="connsiteY91" fmla="*/ 1958009 h 2344739"/>
              <a:gd name="connsiteX92" fmla="*/ 8352373 w 12192001"/>
              <a:gd name="connsiteY92" fmla="*/ 1957169 h 2344739"/>
              <a:gd name="connsiteX93" fmla="*/ 8320104 w 12192001"/>
              <a:gd name="connsiteY93" fmla="*/ 1974587 h 2344739"/>
              <a:gd name="connsiteX94" fmla="*/ 8314433 w 12192001"/>
              <a:gd name="connsiteY94" fmla="*/ 1974913 h 2344739"/>
              <a:gd name="connsiteX95" fmla="*/ 8295174 w 12192001"/>
              <a:gd name="connsiteY95" fmla="*/ 1988808 h 2344739"/>
              <a:gd name="connsiteX96" fmla="*/ 8284276 w 12192001"/>
              <a:gd name="connsiteY96" fmla="*/ 1994631 h 2344739"/>
              <a:gd name="connsiteX97" fmla="*/ 8283150 w 12192001"/>
              <a:gd name="connsiteY97" fmla="*/ 1999074 h 2344739"/>
              <a:gd name="connsiteX98" fmla="*/ 8266076 w 12192001"/>
              <a:gd name="connsiteY98" fmla="*/ 2006249 h 2344739"/>
              <a:gd name="connsiteX99" fmla="*/ 8263377 w 12192001"/>
              <a:gd name="connsiteY99" fmla="*/ 2006019 h 2344739"/>
              <a:gd name="connsiteX100" fmla="*/ 8252033 w 12192001"/>
              <a:gd name="connsiteY100" fmla="*/ 2015862 h 2344739"/>
              <a:gd name="connsiteX101" fmla="*/ 8245834 w 12192001"/>
              <a:gd name="connsiteY101" fmla="*/ 2028854 h 2344739"/>
              <a:gd name="connsiteX102" fmla="*/ 8090272 w 12192001"/>
              <a:gd name="connsiteY102" fmla="*/ 2075015 h 2344739"/>
              <a:gd name="connsiteX103" fmla="*/ 7905407 w 12192001"/>
              <a:gd name="connsiteY103" fmla="*/ 2116988 h 2344739"/>
              <a:gd name="connsiteX104" fmla="*/ 7718745 w 12192001"/>
              <a:gd name="connsiteY104" fmla="*/ 2142703 h 2344739"/>
              <a:gd name="connsiteX105" fmla="*/ 7614347 w 12192001"/>
              <a:gd name="connsiteY105" fmla="*/ 2139232 h 2344739"/>
              <a:gd name="connsiteX106" fmla="*/ 7527543 w 12192001"/>
              <a:gd name="connsiteY106" fmla="*/ 2145060 h 2344739"/>
              <a:gd name="connsiteX107" fmla="*/ 7519571 w 12192001"/>
              <a:gd name="connsiteY107" fmla="*/ 2147613 h 2344739"/>
              <a:gd name="connsiteX108" fmla="*/ 7507411 w 12192001"/>
              <a:gd name="connsiteY108" fmla="*/ 2148948 h 2344739"/>
              <a:gd name="connsiteX109" fmla="*/ 7507040 w 12192001"/>
              <a:gd name="connsiteY109" fmla="*/ 2148621 h 2344739"/>
              <a:gd name="connsiteX110" fmla="*/ 7495795 w 12192001"/>
              <a:gd name="connsiteY110" fmla="*/ 2150573 h 2344739"/>
              <a:gd name="connsiteX111" fmla="*/ 7405391 w 12192001"/>
              <a:gd name="connsiteY111" fmla="*/ 2142468 h 2344739"/>
              <a:gd name="connsiteX112" fmla="*/ 7312180 w 12192001"/>
              <a:gd name="connsiteY112" fmla="*/ 2132873 h 2344739"/>
              <a:gd name="connsiteX113" fmla="*/ 7310853 w 12192001"/>
              <a:gd name="connsiteY113" fmla="*/ 2131431 h 2344739"/>
              <a:gd name="connsiteX114" fmla="*/ 7218559 w 12192001"/>
              <a:gd name="connsiteY114" fmla="*/ 2156680 h 2344739"/>
              <a:gd name="connsiteX115" fmla="*/ 7201101 w 12192001"/>
              <a:gd name="connsiteY115" fmla="*/ 2161230 h 2344739"/>
              <a:gd name="connsiteX116" fmla="*/ 7197004 w 12192001"/>
              <a:gd name="connsiteY116" fmla="*/ 2166588 h 2344739"/>
              <a:gd name="connsiteX117" fmla="*/ 7170808 w 12192001"/>
              <a:gd name="connsiteY117" fmla="*/ 2171236 h 2344739"/>
              <a:gd name="connsiteX118" fmla="*/ 7096988 w 12192001"/>
              <a:gd name="connsiteY118" fmla="*/ 2183464 h 2344739"/>
              <a:gd name="connsiteX119" fmla="*/ 7018496 w 12192001"/>
              <a:gd name="connsiteY119" fmla="*/ 2183090 h 2344739"/>
              <a:gd name="connsiteX120" fmla="*/ 6904146 w 12192001"/>
              <a:gd name="connsiteY120" fmla="*/ 2212596 h 2344739"/>
              <a:gd name="connsiteX121" fmla="*/ 6708222 w 12192001"/>
              <a:gd name="connsiteY121" fmla="*/ 2240551 h 2344739"/>
              <a:gd name="connsiteX122" fmla="*/ 6549454 w 12192001"/>
              <a:gd name="connsiteY122" fmla="*/ 2269327 h 2344739"/>
              <a:gd name="connsiteX123" fmla="*/ 6317560 w 12192001"/>
              <a:gd name="connsiteY123" fmla="*/ 2316127 h 2344739"/>
              <a:gd name="connsiteX124" fmla="*/ 6168674 w 12192001"/>
              <a:gd name="connsiteY124" fmla="*/ 2318214 h 2344739"/>
              <a:gd name="connsiteX125" fmla="*/ 6073848 w 12192001"/>
              <a:gd name="connsiteY125" fmla="*/ 2338676 h 2344739"/>
              <a:gd name="connsiteX126" fmla="*/ 6068529 w 12192001"/>
              <a:gd name="connsiteY126" fmla="*/ 2337139 h 2344739"/>
              <a:gd name="connsiteX127" fmla="*/ 6048638 w 12192001"/>
              <a:gd name="connsiteY127" fmla="*/ 2337822 h 2344739"/>
              <a:gd name="connsiteX128" fmla="*/ 6041285 w 12192001"/>
              <a:gd name="connsiteY128" fmla="*/ 2329473 h 2344739"/>
              <a:gd name="connsiteX129" fmla="*/ 6010090 w 12192001"/>
              <a:gd name="connsiteY129" fmla="*/ 2324380 h 2344739"/>
              <a:gd name="connsiteX130" fmla="*/ 5957375 w 12192001"/>
              <a:gd name="connsiteY130" fmla="*/ 2328024 h 2344739"/>
              <a:gd name="connsiteX131" fmla="*/ 5758919 w 12192001"/>
              <a:gd name="connsiteY131" fmla="*/ 2343716 h 2344739"/>
              <a:gd name="connsiteX132" fmla="*/ 5626960 w 12192001"/>
              <a:gd name="connsiteY132" fmla="*/ 2344739 h 2344739"/>
              <a:gd name="connsiteX133" fmla="*/ 5470906 w 12192001"/>
              <a:gd name="connsiteY133" fmla="*/ 2330719 h 2344739"/>
              <a:gd name="connsiteX134" fmla="*/ 5432761 w 12192001"/>
              <a:gd name="connsiteY134" fmla="*/ 2319466 h 2344739"/>
              <a:gd name="connsiteX135" fmla="*/ 5381669 w 12192001"/>
              <a:gd name="connsiteY135" fmla="*/ 2301764 h 2344739"/>
              <a:gd name="connsiteX136" fmla="*/ 5261764 w 12192001"/>
              <a:gd name="connsiteY136" fmla="*/ 2281347 h 2344739"/>
              <a:gd name="connsiteX137" fmla="*/ 5222961 w 12192001"/>
              <a:gd name="connsiteY137" fmla="*/ 2270223 h 2344739"/>
              <a:gd name="connsiteX138" fmla="*/ 5174660 w 12192001"/>
              <a:gd name="connsiteY138" fmla="*/ 2267233 h 2344739"/>
              <a:gd name="connsiteX139" fmla="*/ 5156554 w 12192001"/>
              <a:gd name="connsiteY139" fmla="*/ 2260010 h 2344739"/>
              <a:gd name="connsiteX140" fmla="*/ 5142599 w 12192001"/>
              <a:gd name="connsiteY140" fmla="*/ 2256610 h 2344739"/>
              <a:gd name="connsiteX141" fmla="*/ 5139596 w 12192001"/>
              <a:gd name="connsiteY141" fmla="*/ 2254509 h 2344739"/>
              <a:gd name="connsiteX142" fmla="*/ 5121659 w 12192001"/>
              <a:gd name="connsiteY142" fmla="*/ 2243656 h 2344739"/>
              <a:gd name="connsiteX143" fmla="*/ 5065790 w 12192001"/>
              <a:gd name="connsiteY143" fmla="*/ 2250227 h 2344739"/>
              <a:gd name="connsiteX144" fmla="*/ 5011514 w 12192001"/>
              <a:gd name="connsiteY144" fmla="*/ 2233846 h 2344739"/>
              <a:gd name="connsiteX145" fmla="*/ 4840441 w 12192001"/>
              <a:gd name="connsiteY145" fmla="*/ 2209829 h 2344739"/>
              <a:gd name="connsiteX146" fmla="*/ 4762447 w 12192001"/>
              <a:gd name="connsiteY146" fmla="*/ 2182061 h 2344739"/>
              <a:gd name="connsiteX147" fmla="*/ 4723186 w 12192001"/>
              <a:gd name="connsiteY147" fmla="*/ 2173047 h 2344739"/>
              <a:gd name="connsiteX148" fmla="*/ 4721176 w 12192001"/>
              <a:gd name="connsiteY148" fmla="*/ 2172298 h 2344739"/>
              <a:gd name="connsiteX149" fmla="*/ 4722111 w 12192001"/>
              <a:gd name="connsiteY149" fmla="*/ 2172087 h 2344739"/>
              <a:gd name="connsiteX150" fmla="*/ 4717202 w 12192001"/>
              <a:gd name="connsiteY150" fmla="*/ 2170817 h 2344739"/>
              <a:gd name="connsiteX151" fmla="*/ 4721176 w 12192001"/>
              <a:gd name="connsiteY151" fmla="*/ 2172298 h 2344739"/>
              <a:gd name="connsiteX152" fmla="*/ 4715526 w 12192001"/>
              <a:gd name="connsiteY152" fmla="*/ 2173573 h 2344739"/>
              <a:gd name="connsiteX153" fmla="*/ 4515814 w 12192001"/>
              <a:gd name="connsiteY153" fmla="*/ 2163671 h 2344739"/>
              <a:gd name="connsiteX154" fmla="*/ 4428543 w 12192001"/>
              <a:gd name="connsiteY154" fmla="*/ 2153020 h 2344739"/>
              <a:gd name="connsiteX155" fmla="*/ 4362875 w 12192001"/>
              <a:gd name="connsiteY155" fmla="*/ 2151674 h 2344739"/>
              <a:gd name="connsiteX156" fmla="*/ 4316966 w 12192001"/>
              <a:gd name="connsiteY156" fmla="*/ 2158289 h 2344739"/>
              <a:gd name="connsiteX157" fmla="*/ 4315110 w 12192001"/>
              <a:gd name="connsiteY157" fmla="*/ 2156948 h 2344739"/>
              <a:gd name="connsiteX158" fmla="*/ 4295144 w 12192001"/>
              <a:gd name="connsiteY158" fmla="*/ 2155069 h 2344739"/>
              <a:gd name="connsiteX159" fmla="*/ 4290064 w 12192001"/>
              <a:gd name="connsiteY159" fmla="*/ 2157986 h 2344739"/>
              <a:gd name="connsiteX160" fmla="*/ 4276142 w 12192001"/>
              <a:gd name="connsiteY160" fmla="*/ 2157740 h 2344739"/>
              <a:gd name="connsiteX161" fmla="*/ 4248117 w 12192001"/>
              <a:gd name="connsiteY161" fmla="*/ 2160064 h 2344739"/>
              <a:gd name="connsiteX162" fmla="*/ 4202051 w 12192001"/>
              <a:gd name="connsiteY162" fmla="*/ 2157269 h 2344739"/>
              <a:gd name="connsiteX163" fmla="*/ 4201745 w 12192001"/>
              <a:gd name="connsiteY163" fmla="*/ 2156010 h 2344739"/>
              <a:gd name="connsiteX164" fmla="*/ 4191248 w 12192001"/>
              <a:gd name="connsiteY164" fmla="*/ 2150376 h 2344739"/>
              <a:gd name="connsiteX165" fmla="*/ 4142745 w 12192001"/>
              <a:gd name="connsiteY165" fmla="*/ 2134511 h 2344739"/>
              <a:gd name="connsiteX166" fmla="*/ 4083097 w 12192001"/>
              <a:gd name="connsiteY166" fmla="*/ 2107978 h 2344739"/>
              <a:gd name="connsiteX167" fmla="*/ 4074546 w 12192001"/>
              <a:gd name="connsiteY167" fmla="*/ 2107143 h 2344739"/>
              <a:gd name="connsiteX168" fmla="*/ 4074427 w 12192001"/>
              <a:gd name="connsiteY168" fmla="*/ 2106844 h 2344739"/>
              <a:gd name="connsiteX169" fmla="*/ 4065510 w 12192001"/>
              <a:gd name="connsiteY169" fmla="*/ 2105400 h 2344739"/>
              <a:gd name="connsiteX170" fmla="*/ 4058954 w 12192001"/>
              <a:gd name="connsiteY170" fmla="*/ 2105618 h 2344739"/>
              <a:gd name="connsiteX171" fmla="*/ 4042364 w 12192001"/>
              <a:gd name="connsiteY171" fmla="*/ 2103997 h 2344739"/>
              <a:gd name="connsiteX172" fmla="*/ 4036997 w 12192001"/>
              <a:gd name="connsiteY172" fmla="*/ 2101563 h 2344739"/>
              <a:gd name="connsiteX173" fmla="*/ 4035363 w 12192001"/>
              <a:gd name="connsiteY173" fmla="*/ 2097896 h 2344739"/>
              <a:gd name="connsiteX174" fmla="*/ 4033778 w 12192001"/>
              <a:gd name="connsiteY174" fmla="*/ 2098131 h 2344739"/>
              <a:gd name="connsiteX175" fmla="*/ 4004538 w 12192001"/>
              <a:gd name="connsiteY175" fmla="*/ 2085563 h 2344739"/>
              <a:gd name="connsiteX176" fmla="*/ 3936846 w 12192001"/>
              <a:gd name="connsiteY176" fmla="*/ 2068106 h 2344739"/>
              <a:gd name="connsiteX177" fmla="*/ 3897275 w 12192001"/>
              <a:gd name="connsiteY177" fmla="*/ 2062451 h 2344739"/>
              <a:gd name="connsiteX178" fmla="*/ 3789760 w 12192001"/>
              <a:gd name="connsiteY178" fmla="*/ 2042213 h 2344739"/>
              <a:gd name="connsiteX179" fmla="*/ 3682513 w 12192001"/>
              <a:gd name="connsiteY179" fmla="*/ 2018290 h 2344739"/>
              <a:gd name="connsiteX180" fmla="*/ 3610035 w 12192001"/>
              <a:gd name="connsiteY180" fmla="*/ 1986019 h 2344739"/>
              <a:gd name="connsiteX181" fmla="*/ 3603855 w 12192001"/>
              <a:gd name="connsiteY181" fmla="*/ 1987381 h 2344739"/>
              <a:gd name="connsiteX182" fmla="*/ 3594736 w 12192001"/>
              <a:gd name="connsiteY182" fmla="*/ 1987545 h 2344739"/>
              <a:gd name="connsiteX183" fmla="*/ 3594501 w 12192001"/>
              <a:gd name="connsiteY183" fmla="*/ 1987276 h 2344739"/>
              <a:gd name="connsiteX184" fmla="*/ 3585978 w 12192001"/>
              <a:gd name="connsiteY184" fmla="*/ 1987966 h 2344739"/>
              <a:gd name="connsiteX185" fmla="*/ 3536135 w 12192001"/>
              <a:gd name="connsiteY185" fmla="*/ 1978267 h 2344739"/>
              <a:gd name="connsiteX186" fmla="*/ 3473223 w 12192001"/>
              <a:gd name="connsiteY186" fmla="*/ 1974606 h 2344739"/>
              <a:gd name="connsiteX187" fmla="*/ 3400728 w 12192001"/>
              <a:gd name="connsiteY187" fmla="*/ 1962558 h 2344739"/>
              <a:gd name="connsiteX188" fmla="*/ 3363888 w 12192001"/>
              <a:gd name="connsiteY188" fmla="*/ 1979510 h 2344739"/>
              <a:gd name="connsiteX189" fmla="*/ 3344026 w 12192001"/>
              <a:gd name="connsiteY189" fmla="*/ 1981192 h 2344739"/>
              <a:gd name="connsiteX190" fmla="*/ 3341698 w 12192001"/>
              <a:gd name="connsiteY190" fmla="*/ 1980217 h 2344739"/>
              <a:gd name="connsiteX191" fmla="*/ 3262356 w 12192001"/>
              <a:gd name="connsiteY191" fmla="*/ 1986094 h 2344739"/>
              <a:gd name="connsiteX192" fmla="*/ 3142556 w 12192001"/>
              <a:gd name="connsiteY192" fmla="*/ 1993869 h 2344739"/>
              <a:gd name="connsiteX193" fmla="*/ 3030291 w 12192001"/>
              <a:gd name="connsiteY193" fmla="*/ 1996512 h 2344739"/>
              <a:gd name="connsiteX194" fmla="*/ 2781569 w 12192001"/>
              <a:gd name="connsiteY194" fmla="*/ 2018333 h 2344739"/>
              <a:gd name="connsiteX195" fmla="*/ 2646527 w 12192001"/>
              <a:gd name="connsiteY195" fmla="*/ 2028869 h 2344739"/>
              <a:gd name="connsiteX196" fmla="*/ 2568028 w 12192001"/>
              <a:gd name="connsiteY196" fmla="*/ 2002628 h 2344739"/>
              <a:gd name="connsiteX197" fmla="*/ 2443255 w 12192001"/>
              <a:gd name="connsiteY197" fmla="*/ 2016529 h 2344739"/>
              <a:gd name="connsiteX198" fmla="*/ 2315112 w 12192001"/>
              <a:gd name="connsiteY198" fmla="*/ 2024996 h 2344739"/>
              <a:gd name="connsiteX199" fmla="*/ 2208578 w 12192001"/>
              <a:gd name="connsiteY199" fmla="*/ 2019763 h 2344739"/>
              <a:gd name="connsiteX200" fmla="*/ 2094665 w 12192001"/>
              <a:gd name="connsiteY200" fmla="*/ 2003052 h 2344739"/>
              <a:gd name="connsiteX201" fmla="*/ 1997356 w 12192001"/>
              <a:gd name="connsiteY201" fmla="*/ 1995032 h 2344739"/>
              <a:gd name="connsiteX202" fmla="*/ 1928172 w 12192001"/>
              <a:gd name="connsiteY202" fmla="*/ 2016977 h 2344739"/>
              <a:gd name="connsiteX203" fmla="*/ 1921650 w 12192001"/>
              <a:gd name="connsiteY203" fmla="*/ 2012146 h 2344739"/>
              <a:gd name="connsiteX204" fmla="*/ 1873080 w 12192001"/>
              <a:gd name="connsiteY204" fmla="*/ 2013741 h 2344739"/>
              <a:gd name="connsiteX205" fmla="*/ 1786655 w 12192001"/>
              <a:gd name="connsiteY205" fmla="*/ 2041363 h 2344739"/>
              <a:gd name="connsiteX206" fmla="*/ 1738204 w 12192001"/>
              <a:gd name="connsiteY206" fmla="*/ 2036312 h 2344739"/>
              <a:gd name="connsiteX207" fmla="*/ 1675071 w 12192001"/>
              <a:gd name="connsiteY207" fmla="*/ 2019963 h 2344739"/>
              <a:gd name="connsiteX208" fmla="*/ 1608669 w 12192001"/>
              <a:gd name="connsiteY208" fmla="*/ 2013066 h 2344739"/>
              <a:gd name="connsiteX209" fmla="*/ 1496110 w 12192001"/>
              <a:gd name="connsiteY209" fmla="*/ 1987476 h 2344739"/>
              <a:gd name="connsiteX210" fmla="*/ 1149979 w 12192001"/>
              <a:gd name="connsiteY210" fmla="*/ 1938041 h 2344739"/>
              <a:gd name="connsiteX211" fmla="*/ 858269 w 12192001"/>
              <a:gd name="connsiteY211" fmla="*/ 1928608 h 2344739"/>
              <a:gd name="connsiteX212" fmla="*/ 837540 w 12192001"/>
              <a:gd name="connsiteY212" fmla="*/ 1929821 h 2344739"/>
              <a:gd name="connsiteX213" fmla="*/ 816809 w 12192001"/>
              <a:gd name="connsiteY213" fmla="*/ 1927857 h 2344739"/>
              <a:gd name="connsiteX214" fmla="*/ 811506 w 12192001"/>
              <a:gd name="connsiteY214" fmla="*/ 1930751 h 2344739"/>
              <a:gd name="connsiteX215" fmla="*/ 797041 w 12192001"/>
              <a:gd name="connsiteY215" fmla="*/ 1930446 h 2344739"/>
              <a:gd name="connsiteX216" fmla="*/ 767901 w 12192001"/>
              <a:gd name="connsiteY216" fmla="*/ 1932653 h 2344739"/>
              <a:gd name="connsiteX217" fmla="*/ 763053 w 12192001"/>
              <a:gd name="connsiteY217" fmla="*/ 1930432 h 2344739"/>
              <a:gd name="connsiteX218" fmla="*/ 720047 w 12192001"/>
              <a:gd name="connsiteY218" fmla="*/ 1929661 h 2344739"/>
              <a:gd name="connsiteX219" fmla="*/ 719742 w 12192001"/>
              <a:gd name="connsiteY219" fmla="*/ 1928399 h 2344739"/>
              <a:gd name="connsiteX220" fmla="*/ 708875 w 12192001"/>
              <a:gd name="connsiteY220" fmla="*/ 1922722 h 2344739"/>
              <a:gd name="connsiteX221" fmla="*/ 596792 w 12192001"/>
              <a:gd name="connsiteY221" fmla="*/ 1879864 h 2344739"/>
              <a:gd name="connsiteX222" fmla="*/ 578535 w 12192001"/>
              <a:gd name="connsiteY222" fmla="*/ 1877212 h 2344739"/>
              <a:gd name="connsiteX223" fmla="*/ 571717 w 12192001"/>
              <a:gd name="connsiteY223" fmla="*/ 1877401 h 2344739"/>
              <a:gd name="connsiteX224" fmla="*/ 445099 w 12192001"/>
              <a:gd name="connsiteY224" fmla="*/ 1839371 h 2344739"/>
              <a:gd name="connsiteX225" fmla="*/ 404015 w 12192001"/>
              <a:gd name="connsiteY225" fmla="*/ 1833548 h 2344739"/>
              <a:gd name="connsiteX226" fmla="*/ 292435 w 12192001"/>
              <a:gd name="connsiteY226" fmla="*/ 1812852 h 2344739"/>
              <a:gd name="connsiteX227" fmla="*/ 118381 w 12192001"/>
              <a:gd name="connsiteY227" fmla="*/ 1761047 h 2344739"/>
              <a:gd name="connsiteX228" fmla="*/ 15526 w 12192001"/>
              <a:gd name="connsiteY228" fmla="*/ 1758191 h 2344739"/>
              <a:gd name="connsiteX229" fmla="*/ 2 w 12192001"/>
              <a:gd name="connsiteY229" fmla="*/ 1752722 h 2344739"/>
              <a:gd name="connsiteX230" fmla="*/ 1 w 12192001"/>
              <a:gd name="connsiteY230" fmla="*/ 762497 h 2344739"/>
              <a:gd name="connsiteX231" fmla="*/ 0 w 12192001"/>
              <a:gd name="connsiteY231" fmla="*/ 762497 h 2344739"/>
              <a:gd name="connsiteX232" fmla="*/ 0 w 12192001"/>
              <a:gd name="connsiteY232" fmla="*/ 222213 h 2344739"/>
              <a:gd name="connsiteX233" fmla="*/ 0 w 12192001"/>
              <a:gd name="connsiteY233"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51232 w 12192001"/>
              <a:gd name="connsiteY69" fmla="*/ 1923669 h 2344739"/>
              <a:gd name="connsiteX70" fmla="*/ 9113812 w 12192001"/>
              <a:gd name="connsiteY70" fmla="*/ 1919069 h 2344739"/>
              <a:gd name="connsiteX71" fmla="*/ 9053453 w 12192001"/>
              <a:gd name="connsiteY71" fmla="*/ 1910755 h 2344739"/>
              <a:gd name="connsiteX72" fmla="*/ 9005486 w 12192001"/>
              <a:gd name="connsiteY72" fmla="*/ 1914040 h 2344739"/>
              <a:gd name="connsiteX73" fmla="*/ 9005201 w 12192001"/>
              <a:gd name="connsiteY73" fmla="*/ 1913800 h 2344739"/>
              <a:gd name="connsiteX74" fmla="*/ 8996232 w 12192001"/>
              <a:gd name="connsiteY74" fmla="*/ 1915011 h 2344739"/>
              <a:gd name="connsiteX75" fmla="*/ 8990394 w 12192001"/>
              <a:gd name="connsiteY75" fmla="*/ 1917072 h 2344739"/>
              <a:gd name="connsiteX76" fmla="*/ 8974337 w 12192001"/>
              <a:gd name="connsiteY76" fmla="*/ 1920298 h 2344739"/>
              <a:gd name="connsiteX77" fmla="*/ 8968011 w 12192001"/>
              <a:gd name="connsiteY77" fmla="*/ 1919598 h 2344739"/>
              <a:gd name="connsiteX78" fmla="*/ 8963048 w 12192001"/>
              <a:gd name="connsiteY78" fmla="*/ 1917373 h 2344739"/>
              <a:gd name="connsiteX79" fmla="*/ 8928988 w 12192001"/>
              <a:gd name="connsiteY79" fmla="*/ 1914185 h 2344739"/>
              <a:gd name="connsiteX80" fmla="*/ 8752444 w 12192001"/>
              <a:gd name="connsiteY80" fmla="*/ 1933417 h 2344739"/>
              <a:gd name="connsiteX81" fmla="*/ 8707847 w 12192001"/>
              <a:gd name="connsiteY81" fmla="*/ 1935518 h 2344739"/>
              <a:gd name="connsiteX82" fmla="*/ 8596071 w 12192001"/>
              <a:gd name="connsiteY82" fmla="*/ 1944090 h 2344739"/>
              <a:gd name="connsiteX83" fmla="*/ 8525230 w 12192001"/>
              <a:gd name="connsiteY83" fmla="*/ 1929248 h 2344739"/>
              <a:gd name="connsiteX84" fmla="*/ 8510983 w 12192001"/>
              <a:gd name="connsiteY84" fmla="*/ 1935163 h 2344739"/>
              <a:gd name="connsiteX85" fmla="*/ 8506167 w 12192001"/>
              <a:gd name="connsiteY85" fmla="*/ 1938164 h 2344739"/>
              <a:gd name="connsiteX86" fmla="*/ 8497968 w 12192001"/>
              <a:gd name="connsiteY86" fmla="*/ 1940902 h 2344739"/>
              <a:gd name="connsiteX87" fmla="*/ 8497594 w 12192001"/>
              <a:gd name="connsiteY87" fmla="*/ 1940723 h 2344739"/>
              <a:gd name="connsiteX88" fmla="*/ 8490249 w 12192001"/>
              <a:gd name="connsiteY88" fmla="*/ 1943773 h 2344739"/>
              <a:gd name="connsiteX89" fmla="*/ 8367182 w 12192001"/>
              <a:gd name="connsiteY89" fmla="*/ 1957815 h 2344739"/>
              <a:gd name="connsiteX90" fmla="*/ 8353799 w 12192001"/>
              <a:gd name="connsiteY90" fmla="*/ 1958009 h 2344739"/>
              <a:gd name="connsiteX91" fmla="*/ 8352373 w 12192001"/>
              <a:gd name="connsiteY91" fmla="*/ 1957169 h 2344739"/>
              <a:gd name="connsiteX92" fmla="*/ 8320104 w 12192001"/>
              <a:gd name="connsiteY92" fmla="*/ 1974587 h 2344739"/>
              <a:gd name="connsiteX93" fmla="*/ 8314433 w 12192001"/>
              <a:gd name="connsiteY93" fmla="*/ 1974913 h 2344739"/>
              <a:gd name="connsiteX94" fmla="*/ 8295174 w 12192001"/>
              <a:gd name="connsiteY94" fmla="*/ 1988808 h 2344739"/>
              <a:gd name="connsiteX95" fmla="*/ 8284276 w 12192001"/>
              <a:gd name="connsiteY95" fmla="*/ 1994631 h 2344739"/>
              <a:gd name="connsiteX96" fmla="*/ 8283150 w 12192001"/>
              <a:gd name="connsiteY96" fmla="*/ 1999074 h 2344739"/>
              <a:gd name="connsiteX97" fmla="*/ 8266076 w 12192001"/>
              <a:gd name="connsiteY97" fmla="*/ 2006249 h 2344739"/>
              <a:gd name="connsiteX98" fmla="*/ 8263377 w 12192001"/>
              <a:gd name="connsiteY98" fmla="*/ 2006019 h 2344739"/>
              <a:gd name="connsiteX99" fmla="*/ 8252033 w 12192001"/>
              <a:gd name="connsiteY99" fmla="*/ 2015862 h 2344739"/>
              <a:gd name="connsiteX100" fmla="*/ 8245834 w 12192001"/>
              <a:gd name="connsiteY100" fmla="*/ 2028854 h 2344739"/>
              <a:gd name="connsiteX101" fmla="*/ 8090272 w 12192001"/>
              <a:gd name="connsiteY101" fmla="*/ 2075015 h 2344739"/>
              <a:gd name="connsiteX102" fmla="*/ 7905407 w 12192001"/>
              <a:gd name="connsiteY102" fmla="*/ 2116988 h 2344739"/>
              <a:gd name="connsiteX103" fmla="*/ 7718745 w 12192001"/>
              <a:gd name="connsiteY103" fmla="*/ 2142703 h 2344739"/>
              <a:gd name="connsiteX104" fmla="*/ 7614347 w 12192001"/>
              <a:gd name="connsiteY104" fmla="*/ 2139232 h 2344739"/>
              <a:gd name="connsiteX105" fmla="*/ 7527543 w 12192001"/>
              <a:gd name="connsiteY105" fmla="*/ 2145060 h 2344739"/>
              <a:gd name="connsiteX106" fmla="*/ 7519571 w 12192001"/>
              <a:gd name="connsiteY106" fmla="*/ 2147613 h 2344739"/>
              <a:gd name="connsiteX107" fmla="*/ 7507411 w 12192001"/>
              <a:gd name="connsiteY107" fmla="*/ 2148948 h 2344739"/>
              <a:gd name="connsiteX108" fmla="*/ 7507040 w 12192001"/>
              <a:gd name="connsiteY108" fmla="*/ 2148621 h 2344739"/>
              <a:gd name="connsiteX109" fmla="*/ 7495795 w 12192001"/>
              <a:gd name="connsiteY109" fmla="*/ 2150573 h 2344739"/>
              <a:gd name="connsiteX110" fmla="*/ 7405391 w 12192001"/>
              <a:gd name="connsiteY110" fmla="*/ 2142468 h 2344739"/>
              <a:gd name="connsiteX111" fmla="*/ 7312180 w 12192001"/>
              <a:gd name="connsiteY111" fmla="*/ 2132873 h 2344739"/>
              <a:gd name="connsiteX112" fmla="*/ 7310853 w 12192001"/>
              <a:gd name="connsiteY112" fmla="*/ 2131431 h 2344739"/>
              <a:gd name="connsiteX113" fmla="*/ 7218559 w 12192001"/>
              <a:gd name="connsiteY113" fmla="*/ 2156680 h 2344739"/>
              <a:gd name="connsiteX114" fmla="*/ 7201101 w 12192001"/>
              <a:gd name="connsiteY114" fmla="*/ 2161230 h 2344739"/>
              <a:gd name="connsiteX115" fmla="*/ 7197004 w 12192001"/>
              <a:gd name="connsiteY115" fmla="*/ 2166588 h 2344739"/>
              <a:gd name="connsiteX116" fmla="*/ 7170808 w 12192001"/>
              <a:gd name="connsiteY116" fmla="*/ 2171236 h 2344739"/>
              <a:gd name="connsiteX117" fmla="*/ 7096988 w 12192001"/>
              <a:gd name="connsiteY117" fmla="*/ 2183464 h 2344739"/>
              <a:gd name="connsiteX118" fmla="*/ 7018496 w 12192001"/>
              <a:gd name="connsiteY118" fmla="*/ 2183090 h 2344739"/>
              <a:gd name="connsiteX119" fmla="*/ 6904146 w 12192001"/>
              <a:gd name="connsiteY119" fmla="*/ 2212596 h 2344739"/>
              <a:gd name="connsiteX120" fmla="*/ 6708222 w 12192001"/>
              <a:gd name="connsiteY120" fmla="*/ 2240551 h 2344739"/>
              <a:gd name="connsiteX121" fmla="*/ 6549454 w 12192001"/>
              <a:gd name="connsiteY121" fmla="*/ 2269327 h 2344739"/>
              <a:gd name="connsiteX122" fmla="*/ 6317560 w 12192001"/>
              <a:gd name="connsiteY122" fmla="*/ 2316127 h 2344739"/>
              <a:gd name="connsiteX123" fmla="*/ 6168674 w 12192001"/>
              <a:gd name="connsiteY123" fmla="*/ 2318214 h 2344739"/>
              <a:gd name="connsiteX124" fmla="*/ 6073848 w 12192001"/>
              <a:gd name="connsiteY124" fmla="*/ 2338676 h 2344739"/>
              <a:gd name="connsiteX125" fmla="*/ 6068529 w 12192001"/>
              <a:gd name="connsiteY125" fmla="*/ 2337139 h 2344739"/>
              <a:gd name="connsiteX126" fmla="*/ 6048638 w 12192001"/>
              <a:gd name="connsiteY126" fmla="*/ 2337822 h 2344739"/>
              <a:gd name="connsiteX127" fmla="*/ 6041285 w 12192001"/>
              <a:gd name="connsiteY127" fmla="*/ 2329473 h 2344739"/>
              <a:gd name="connsiteX128" fmla="*/ 6010090 w 12192001"/>
              <a:gd name="connsiteY128" fmla="*/ 2324380 h 2344739"/>
              <a:gd name="connsiteX129" fmla="*/ 5957375 w 12192001"/>
              <a:gd name="connsiteY129" fmla="*/ 2328024 h 2344739"/>
              <a:gd name="connsiteX130" fmla="*/ 5758919 w 12192001"/>
              <a:gd name="connsiteY130" fmla="*/ 2343716 h 2344739"/>
              <a:gd name="connsiteX131" fmla="*/ 5626960 w 12192001"/>
              <a:gd name="connsiteY131" fmla="*/ 2344739 h 2344739"/>
              <a:gd name="connsiteX132" fmla="*/ 5470906 w 12192001"/>
              <a:gd name="connsiteY132" fmla="*/ 2330719 h 2344739"/>
              <a:gd name="connsiteX133" fmla="*/ 5432761 w 12192001"/>
              <a:gd name="connsiteY133" fmla="*/ 2319466 h 2344739"/>
              <a:gd name="connsiteX134" fmla="*/ 5381669 w 12192001"/>
              <a:gd name="connsiteY134" fmla="*/ 2301764 h 2344739"/>
              <a:gd name="connsiteX135" fmla="*/ 5261764 w 12192001"/>
              <a:gd name="connsiteY135" fmla="*/ 2281347 h 2344739"/>
              <a:gd name="connsiteX136" fmla="*/ 5222961 w 12192001"/>
              <a:gd name="connsiteY136" fmla="*/ 2270223 h 2344739"/>
              <a:gd name="connsiteX137" fmla="*/ 5174660 w 12192001"/>
              <a:gd name="connsiteY137" fmla="*/ 2267233 h 2344739"/>
              <a:gd name="connsiteX138" fmla="*/ 5156554 w 12192001"/>
              <a:gd name="connsiteY138" fmla="*/ 2260010 h 2344739"/>
              <a:gd name="connsiteX139" fmla="*/ 5142599 w 12192001"/>
              <a:gd name="connsiteY139" fmla="*/ 2256610 h 2344739"/>
              <a:gd name="connsiteX140" fmla="*/ 5139596 w 12192001"/>
              <a:gd name="connsiteY140" fmla="*/ 2254509 h 2344739"/>
              <a:gd name="connsiteX141" fmla="*/ 5121659 w 12192001"/>
              <a:gd name="connsiteY141" fmla="*/ 2243656 h 2344739"/>
              <a:gd name="connsiteX142" fmla="*/ 5065790 w 12192001"/>
              <a:gd name="connsiteY142" fmla="*/ 2250227 h 2344739"/>
              <a:gd name="connsiteX143" fmla="*/ 5011514 w 12192001"/>
              <a:gd name="connsiteY143" fmla="*/ 2233846 h 2344739"/>
              <a:gd name="connsiteX144" fmla="*/ 4840441 w 12192001"/>
              <a:gd name="connsiteY144" fmla="*/ 2209829 h 2344739"/>
              <a:gd name="connsiteX145" fmla="*/ 4762447 w 12192001"/>
              <a:gd name="connsiteY145" fmla="*/ 2182061 h 2344739"/>
              <a:gd name="connsiteX146" fmla="*/ 4723186 w 12192001"/>
              <a:gd name="connsiteY146" fmla="*/ 2173047 h 2344739"/>
              <a:gd name="connsiteX147" fmla="*/ 4721176 w 12192001"/>
              <a:gd name="connsiteY147" fmla="*/ 2172298 h 2344739"/>
              <a:gd name="connsiteX148" fmla="*/ 4722111 w 12192001"/>
              <a:gd name="connsiteY148" fmla="*/ 2172087 h 2344739"/>
              <a:gd name="connsiteX149" fmla="*/ 4717202 w 12192001"/>
              <a:gd name="connsiteY149" fmla="*/ 2170817 h 2344739"/>
              <a:gd name="connsiteX150" fmla="*/ 4721176 w 12192001"/>
              <a:gd name="connsiteY150" fmla="*/ 2172298 h 2344739"/>
              <a:gd name="connsiteX151" fmla="*/ 4715526 w 12192001"/>
              <a:gd name="connsiteY151" fmla="*/ 2173573 h 2344739"/>
              <a:gd name="connsiteX152" fmla="*/ 4515814 w 12192001"/>
              <a:gd name="connsiteY152" fmla="*/ 2163671 h 2344739"/>
              <a:gd name="connsiteX153" fmla="*/ 4428543 w 12192001"/>
              <a:gd name="connsiteY153" fmla="*/ 2153020 h 2344739"/>
              <a:gd name="connsiteX154" fmla="*/ 4362875 w 12192001"/>
              <a:gd name="connsiteY154" fmla="*/ 2151674 h 2344739"/>
              <a:gd name="connsiteX155" fmla="*/ 4316966 w 12192001"/>
              <a:gd name="connsiteY155" fmla="*/ 2158289 h 2344739"/>
              <a:gd name="connsiteX156" fmla="*/ 4315110 w 12192001"/>
              <a:gd name="connsiteY156" fmla="*/ 2156948 h 2344739"/>
              <a:gd name="connsiteX157" fmla="*/ 4295144 w 12192001"/>
              <a:gd name="connsiteY157" fmla="*/ 2155069 h 2344739"/>
              <a:gd name="connsiteX158" fmla="*/ 4290064 w 12192001"/>
              <a:gd name="connsiteY158" fmla="*/ 2157986 h 2344739"/>
              <a:gd name="connsiteX159" fmla="*/ 4276142 w 12192001"/>
              <a:gd name="connsiteY159" fmla="*/ 2157740 h 2344739"/>
              <a:gd name="connsiteX160" fmla="*/ 4248117 w 12192001"/>
              <a:gd name="connsiteY160" fmla="*/ 2160064 h 2344739"/>
              <a:gd name="connsiteX161" fmla="*/ 4202051 w 12192001"/>
              <a:gd name="connsiteY161" fmla="*/ 2157269 h 2344739"/>
              <a:gd name="connsiteX162" fmla="*/ 4201745 w 12192001"/>
              <a:gd name="connsiteY162" fmla="*/ 2156010 h 2344739"/>
              <a:gd name="connsiteX163" fmla="*/ 4191248 w 12192001"/>
              <a:gd name="connsiteY163" fmla="*/ 2150376 h 2344739"/>
              <a:gd name="connsiteX164" fmla="*/ 4142745 w 12192001"/>
              <a:gd name="connsiteY164" fmla="*/ 2134511 h 2344739"/>
              <a:gd name="connsiteX165" fmla="*/ 4083097 w 12192001"/>
              <a:gd name="connsiteY165" fmla="*/ 2107978 h 2344739"/>
              <a:gd name="connsiteX166" fmla="*/ 4074546 w 12192001"/>
              <a:gd name="connsiteY166" fmla="*/ 2107143 h 2344739"/>
              <a:gd name="connsiteX167" fmla="*/ 4074427 w 12192001"/>
              <a:gd name="connsiteY167" fmla="*/ 2106844 h 2344739"/>
              <a:gd name="connsiteX168" fmla="*/ 4065510 w 12192001"/>
              <a:gd name="connsiteY168" fmla="*/ 2105400 h 2344739"/>
              <a:gd name="connsiteX169" fmla="*/ 4058954 w 12192001"/>
              <a:gd name="connsiteY169" fmla="*/ 2105618 h 2344739"/>
              <a:gd name="connsiteX170" fmla="*/ 4042364 w 12192001"/>
              <a:gd name="connsiteY170" fmla="*/ 2103997 h 2344739"/>
              <a:gd name="connsiteX171" fmla="*/ 4036997 w 12192001"/>
              <a:gd name="connsiteY171" fmla="*/ 2101563 h 2344739"/>
              <a:gd name="connsiteX172" fmla="*/ 4035363 w 12192001"/>
              <a:gd name="connsiteY172" fmla="*/ 2097896 h 2344739"/>
              <a:gd name="connsiteX173" fmla="*/ 4033778 w 12192001"/>
              <a:gd name="connsiteY173" fmla="*/ 2098131 h 2344739"/>
              <a:gd name="connsiteX174" fmla="*/ 4004538 w 12192001"/>
              <a:gd name="connsiteY174" fmla="*/ 2085563 h 2344739"/>
              <a:gd name="connsiteX175" fmla="*/ 3936846 w 12192001"/>
              <a:gd name="connsiteY175" fmla="*/ 2068106 h 2344739"/>
              <a:gd name="connsiteX176" fmla="*/ 3897275 w 12192001"/>
              <a:gd name="connsiteY176" fmla="*/ 2062451 h 2344739"/>
              <a:gd name="connsiteX177" fmla="*/ 3789760 w 12192001"/>
              <a:gd name="connsiteY177" fmla="*/ 2042213 h 2344739"/>
              <a:gd name="connsiteX178" fmla="*/ 3682513 w 12192001"/>
              <a:gd name="connsiteY178" fmla="*/ 2018290 h 2344739"/>
              <a:gd name="connsiteX179" fmla="*/ 3610035 w 12192001"/>
              <a:gd name="connsiteY179" fmla="*/ 1986019 h 2344739"/>
              <a:gd name="connsiteX180" fmla="*/ 3603855 w 12192001"/>
              <a:gd name="connsiteY180" fmla="*/ 1987381 h 2344739"/>
              <a:gd name="connsiteX181" fmla="*/ 3594736 w 12192001"/>
              <a:gd name="connsiteY181" fmla="*/ 1987545 h 2344739"/>
              <a:gd name="connsiteX182" fmla="*/ 3594501 w 12192001"/>
              <a:gd name="connsiteY182" fmla="*/ 1987276 h 2344739"/>
              <a:gd name="connsiteX183" fmla="*/ 3585978 w 12192001"/>
              <a:gd name="connsiteY183" fmla="*/ 1987966 h 2344739"/>
              <a:gd name="connsiteX184" fmla="*/ 3536135 w 12192001"/>
              <a:gd name="connsiteY184" fmla="*/ 1978267 h 2344739"/>
              <a:gd name="connsiteX185" fmla="*/ 3473223 w 12192001"/>
              <a:gd name="connsiteY185" fmla="*/ 1974606 h 2344739"/>
              <a:gd name="connsiteX186" fmla="*/ 3400728 w 12192001"/>
              <a:gd name="connsiteY186" fmla="*/ 1962558 h 2344739"/>
              <a:gd name="connsiteX187" fmla="*/ 3363888 w 12192001"/>
              <a:gd name="connsiteY187" fmla="*/ 1979510 h 2344739"/>
              <a:gd name="connsiteX188" fmla="*/ 3344026 w 12192001"/>
              <a:gd name="connsiteY188" fmla="*/ 1981192 h 2344739"/>
              <a:gd name="connsiteX189" fmla="*/ 3341698 w 12192001"/>
              <a:gd name="connsiteY189" fmla="*/ 1980217 h 2344739"/>
              <a:gd name="connsiteX190" fmla="*/ 3262356 w 12192001"/>
              <a:gd name="connsiteY190" fmla="*/ 1986094 h 2344739"/>
              <a:gd name="connsiteX191" fmla="*/ 3142556 w 12192001"/>
              <a:gd name="connsiteY191" fmla="*/ 1993869 h 2344739"/>
              <a:gd name="connsiteX192" fmla="*/ 3030291 w 12192001"/>
              <a:gd name="connsiteY192" fmla="*/ 1996512 h 2344739"/>
              <a:gd name="connsiteX193" fmla="*/ 2781569 w 12192001"/>
              <a:gd name="connsiteY193" fmla="*/ 2018333 h 2344739"/>
              <a:gd name="connsiteX194" fmla="*/ 2646527 w 12192001"/>
              <a:gd name="connsiteY194" fmla="*/ 2028869 h 2344739"/>
              <a:gd name="connsiteX195" fmla="*/ 2568028 w 12192001"/>
              <a:gd name="connsiteY195" fmla="*/ 2002628 h 2344739"/>
              <a:gd name="connsiteX196" fmla="*/ 2443255 w 12192001"/>
              <a:gd name="connsiteY196" fmla="*/ 2016529 h 2344739"/>
              <a:gd name="connsiteX197" fmla="*/ 2315112 w 12192001"/>
              <a:gd name="connsiteY197" fmla="*/ 2024996 h 2344739"/>
              <a:gd name="connsiteX198" fmla="*/ 2208578 w 12192001"/>
              <a:gd name="connsiteY198" fmla="*/ 2019763 h 2344739"/>
              <a:gd name="connsiteX199" fmla="*/ 2094665 w 12192001"/>
              <a:gd name="connsiteY199" fmla="*/ 2003052 h 2344739"/>
              <a:gd name="connsiteX200" fmla="*/ 1997356 w 12192001"/>
              <a:gd name="connsiteY200" fmla="*/ 1995032 h 2344739"/>
              <a:gd name="connsiteX201" fmla="*/ 1928172 w 12192001"/>
              <a:gd name="connsiteY201" fmla="*/ 2016977 h 2344739"/>
              <a:gd name="connsiteX202" fmla="*/ 1921650 w 12192001"/>
              <a:gd name="connsiteY202" fmla="*/ 2012146 h 2344739"/>
              <a:gd name="connsiteX203" fmla="*/ 1873080 w 12192001"/>
              <a:gd name="connsiteY203" fmla="*/ 2013741 h 2344739"/>
              <a:gd name="connsiteX204" fmla="*/ 1786655 w 12192001"/>
              <a:gd name="connsiteY204" fmla="*/ 2041363 h 2344739"/>
              <a:gd name="connsiteX205" fmla="*/ 1738204 w 12192001"/>
              <a:gd name="connsiteY205" fmla="*/ 2036312 h 2344739"/>
              <a:gd name="connsiteX206" fmla="*/ 1675071 w 12192001"/>
              <a:gd name="connsiteY206" fmla="*/ 2019963 h 2344739"/>
              <a:gd name="connsiteX207" fmla="*/ 1608669 w 12192001"/>
              <a:gd name="connsiteY207" fmla="*/ 2013066 h 2344739"/>
              <a:gd name="connsiteX208" fmla="*/ 1496110 w 12192001"/>
              <a:gd name="connsiteY208" fmla="*/ 1987476 h 2344739"/>
              <a:gd name="connsiteX209" fmla="*/ 1149979 w 12192001"/>
              <a:gd name="connsiteY209" fmla="*/ 1938041 h 2344739"/>
              <a:gd name="connsiteX210" fmla="*/ 858269 w 12192001"/>
              <a:gd name="connsiteY210" fmla="*/ 1928608 h 2344739"/>
              <a:gd name="connsiteX211" fmla="*/ 837540 w 12192001"/>
              <a:gd name="connsiteY211" fmla="*/ 1929821 h 2344739"/>
              <a:gd name="connsiteX212" fmla="*/ 816809 w 12192001"/>
              <a:gd name="connsiteY212" fmla="*/ 1927857 h 2344739"/>
              <a:gd name="connsiteX213" fmla="*/ 811506 w 12192001"/>
              <a:gd name="connsiteY213" fmla="*/ 1930751 h 2344739"/>
              <a:gd name="connsiteX214" fmla="*/ 797041 w 12192001"/>
              <a:gd name="connsiteY214" fmla="*/ 1930446 h 2344739"/>
              <a:gd name="connsiteX215" fmla="*/ 767901 w 12192001"/>
              <a:gd name="connsiteY215" fmla="*/ 1932653 h 2344739"/>
              <a:gd name="connsiteX216" fmla="*/ 763053 w 12192001"/>
              <a:gd name="connsiteY216" fmla="*/ 1930432 h 2344739"/>
              <a:gd name="connsiteX217" fmla="*/ 720047 w 12192001"/>
              <a:gd name="connsiteY217" fmla="*/ 1929661 h 2344739"/>
              <a:gd name="connsiteX218" fmla="*/ 719742 w 12192001"/>
              <a:gd name="connsiteY218" fmla="*/ 1928399 h 2344739"/>
              <a:gd name="connsiteX219" fmla="*/ 708875 w 12192001"/>
              <a:gd name="connsiteY219" fmla="*/ 1922722 h 2344739"/>
              <a:gd name="connsiteX220" fmla="*/ 596792 w 12192001"/>
              <a:gd name="connsiteY220" fmla="*/ 1879864 h 2344739"/>
              <a:gd name="connsiteX221" fmla="*/ 578535 w 12192001"/>
              <a:gd name="connsiteY221" fmla="*/ 1877212 h 2344739"/>
              <a:gd name="connsiteX222" fmla="*/ 571717 w 12192001"/>
              <a:gd name="connsiteY222" fmla="*/ 1877401 h 2344739"/>
              <a:gd name="connsiteX223" fmla="*/ 445099 w 12192001"/>
              <a:gd name="connsiteY223" fmla="*/ 1839371 h 2344739"/>
              <a:gd name="connsiteX224" fmla="*/ 404015 w 12192001"/>
              <a:gd name="connsiteY224" fmla="*/ 1833548 h 2344739"/>
              <a:gd name="connsiteX225" fmla="*/ 292435 w 12192001"/>
              <a:gd name="connsiteY225" fmla="*/ 1812852 h 2344739"/>
              <a:gd name="connsiteX226" fmla="*/ 118381 w 12192001"/>
              <a:gd name="connsiteY226" fmla="*/ 1761047 h 2344739"/>
              <a:gd name="connsiteX227" fmla="*/ 15526 w 12192001"/>
              <a:gd name="connsiteY227" fmla="*/ 1758191 h 2344739"/>
              <a:gd name="connsiteX228" fmla="*/ 2 w 12192001"/>
              <a:gd name="connsiteY228" fmla="*/ 1752722 h 2344739"/>
              <a:gd name="connsiteX229" fmla="*/ 1 w 12192001"/>
              <a:gd name="connsiteY229" fmla="*/ 762497 h 2344739"/>
              <a:gd name="connsiteX230" fmla="*/ 0 w 12192001"/>
              <a:gd name="connsiteY230" fmla="*/ 762497 h 2344739"/>
              <a:gd name="connsiteX231" fmla="*/ 0 w 12192001"/>
              <a:gd name="connsiteY231" fmla="*/ 222213 h 2344739"/>
              <a:gd name="connsiteX232" fmla="*/ 0 w 12192001"/>
              <a:gd name="connsiteY232"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310853 w 12192001"/>
              <a:gd name="connsiteY111" fmla="*/ 2131431 h 2344739"/>
              <a:gd name="connsiteX112" fmla="*/ 7218559 w 12192001"/>
              <a:gd name="connsiteY112" fmla="*/ 2156680 h 2344739"/>
              <a:gd name="connsiteX113" fmla="*/ 7201101 w 12192001"/>
              <a:gd name="connsiteY113" fmla="*/ 2161230 h 2344739"/>
              <a:gd name="connsiteX114" fmla="*/ 7197004 w 12192001"/>
              <a:gd name="connsiteY114" fmla="*/ 2166588 h 2344739"/>
              <a:gd name="connsiteX115" fmla="*/ 7170808 w 12192001"/>
              <a:gd name="connsiteY115" fmla="*/ 2171236 h 2344739"/>
              <a:gd name="connsiteX116" fmla="*/ 7096988 w 12192001"/>
              <a:gd name="connsiteY116" fmla="*/ 2183464 h 2344739"/>
              <a:gd name="connsiteX117" fmla="*/ 7018496 w 12192001"/>
              <a:gd name="connsiteY117" fmla="*/ 2183090 h 2344739"/>
              <a:gd name="connsiteX118" fmla="*/ 6904146 w 12192001"/>
              <a:gd name="connsiteY118" fmla="*/ 2212596 h 2344739"/>
              <a:gd name="connsiteX119" fmla="*/ 6708222 w 12192001"/>
              <a:gd name="connsiteY119" fmla="*/ 2240551 h 2344739"/>
              <a:gd name="connsiteX120" fmla="*/ 6549454 w 12192001"/>
              <a:gd name="connsiteY120" fmla="*/ 2269327 h 2344739"/>
              <a:gd name="connsiteX121" fmla="*/ 6317560 w 12192001"/>
              <a:gd name="connsiteY121" fmla="*/ 2316127 h 2344739"/>
              <a:gd name="connsiteX122" fmla="*/ 6168674 w 12192001"/>
              <a:gd name="connsiteY122" fmla="*/ 2318214 h 2344739"/>
              <a:gd name="connsiteX123" fmla="*/ 6073848 w 12192001"/>
              <a:gd name="connsiteY123" fmla="*/ 2338676 h 2344739"/>
              <a:gd name="connsiteX124" fmla="*/ 6068529 w 12192001"/>
              <a:gd name="connsiteY124" fmla="*/ 2337139 h 2344739"/>
              <a:gd name="connsiteX125" fmla="*/ 6048638 w 12192001"/>
              <a:gd name="connsiteY125" fmla="*/ 2337822 h 2344739"/>
              <a:gd name="connsiteX126" fmla="*/ 6041285 w 12192001"/>
              <a:gd name="connsiteY126" fmla="*/ 2329473 h 2344739"/>
              <a:gd name="connsiteX127" fmla="*/ 6010090 w 12192001"/>
              <a:gd name="connsiteY127" fmla="*/ 2324380 h 2344739"/>
              <a:gd name="connsiteX128" fmla="*/ 5957375 w 12192001"/>
              <a:gd name="connsiteY128" fmla="*/ 2328024 h 2344739"/>
              <a:gd name="connsiteX129" fmla="*/ 5758919 w 12192001"/>
              <a:gd name="connsiteY129" fmla="*/ 2343716 h 2344739"/>
              <a:gd name="connsiteX130" fmla="*/ 5626960 w 12192001"/>
              <a:gd name="connsiteY130" fmla="*/ 2344739 h 2344739"/>
              <a:gd name="connsiteX131" fmla="*/ 5470906 w 12192001"/>
              <a:gd name="connsiteY131" fmla="*/ 2330719 h 2344739"/>
              <a:gd name="connsiteX132" fmla="*/ 5432761 w 12192001"/>
              <a:gd name="connsiteY132" fmla="*/ 2319466 h 2344739"/>
              <a:gd name="connsiteX133" fmla="*/ 5381669 w 12192001"/>
              <a:gd name="connsiteY133" fmla="*/ 2301764 h 2344739"/>
              <a:gd name="connsiteX134" fmla="*/ 5261764 w 12192001"/>
              <a:gd name="connsiteY134" fmla="*/ 2281347 h 2344739"/>
              <a:gd name="connsiteX135" fmla="*/ 5222961 w 12192001"/>
              <a:gd name="connsiteY135" fmla="*/ 2270223 h 2344739"/>
              <a:gd name="connsiteX136" fmla="*/ 5174660 w 12192001"/>
              <a:gd name="connsiteY136" fmla="*/ 2267233 h 2344739"/>
              <a:gd name="connsiteX137" fmla="*/ 5156554 w 12192001"/>
              <a:gd name="connsiteY137" fmla="*/ 2260010 h 2344739"/>
              <a:gd name="connsiteX138" fmla="*/ 5142599 w 12192001"/>
              <a:gd name="connsiteY138" fmla="*/ 2256610 h 2344739"/>
              <a:gd name="connsiteX139" fmla="*/ 5139596 w 12192001"/>
              <a:gd name="connsiteY139" fmla="*/ 2254509 h 2344739"/>
              <a:gd name="connsiteX140" fmla="*/ 5121659 w 12192001"/>
              <a:gd name="connsiteY140" fmla="*/ 2243656 h 2344739"/>
              <a:gd name="connsiteX141" fmla="*/ 5065790 w 12192001"/>
              <a:gd name="connsiteY141" fmla="*/ 2250227 h 2344739"/>
              <a:gd name="connsiteX142" fmla="*/ 5011514 w 12192001"/>
              <a:gd name="connsiteY142" fmla="*/ 2233846 h 2344739"/>
              <a:gd name="connsiteX143" fmla="*/ 4840441 w 12192001"/>
              <a:gd name="connsiteY143" fmla="*/ 2209829 h 2344739"/>
              <a:gd name="connsiteX144" fmla="*/ 4762447 w 12192001"/>
              <a:gd name="connsiteY144" fmla="*/ 2182061 h 2344739"/>
              <a:gd name="connsiteX145" fmla="*/ 4723186 w 12192001"/>
              <a:gd name="connsiteY145" fmla="*/ 2173047 h 2344739"/>
              <a:gd name="connsiteX146" fmla="*/ 4721176 w 12192001"/>
              <a:gd name="connsiteY146" fmla="*/ 2172298 h 2344739"/>
              <a:gd name="connsiteX147" fmla="*/ 4722111 w 12192001"/>
              <a:gd name="connsiteY147" fmla="*/ 2172087 h 2344739"/>
              <a:gd name="connsiteX148" fmla="*/ 4717202 w 12192001"/>
              <a:gd name="connsiteY148" fmla="*/ 2170817 h 2344739"/>
              <a:gd name="connsiteX149" fmla="*/ 4721176 w 12192001"/>
              <a:gd name="connsiteY149" fmla="*/ 2172298 h 2344739"/>
              <a:gd name="connsiteX150" fmla="*/ 4715526 w 12192001"/>
              <a:gd name="connsiteY150" fmla="*/ 2173573 h 2344739"/>
              <a:gd name="connsiteX151" fmla="*/ 4515814 w 12192001"/>
              <a:gd name="connsiteY151" fmla="*/ 2163671 h 2344739"/>
              <a:gd name="connsiteX152" fmla="*/ 4428543 w 12192001"/>
              <a:gd name="connsiteY152" fmla="*/ 2153020 h 2344739"/>
              <a:gd name="connsiteX153" fmla="*/ 4362875 w 12192001"/>
              <a:gd name="connsiteY153" fmla="*/ 2151674 h 2344739"/>
              <a:gd name="connsiteX154" fmla="*/ 4316966 w 12192001"/>
              <a:gd name="connsiteY154" fmla="*/ 2158289 h 2344739"/>
              <a:gd name="connsiteX155" fmla="*/ 4315110 w 12192001"/>
              <a:gd name="connsiteY155" fmla="*/ 2156948 h 2344739"/>
              <a:gd name="connsiteX156" fmla="*/ 4295144 w 12192001"/>
              <a:gd name="connsiteY156" fmla="*/ 2155069 h 2344739"/>
              <a:gd name="connsiteX157" fmla="*/ 4290064 w 12192001"/>
              <a:gd name="connsiteY157" fmla="*/ 2157986 h 2344739"/>
              <a:gd name="connsiteX158" fmla="*/ 4276142 w 12192001"/>
              <a:gd name="connsiteY158" fmla="*/ 2157740 h 2344739"/>
              <a:gd name="connsiteX159" fmla="*/ 4248117 w 12192001"/>
              <a:gd name="connsiteY159" fmla="*/ 2160064 h 2344739"/>
              <a:gd name="connsiteX160" fmla="*/ 4202051 w 12192001"/>
              <a:gd name="connsiteY160" fmla="*/ 2157269 h 2344739"/>
              <a:gd name="connsiteX161" fmla="*/ 4201745 w 12192001"/>
              <a:gd name="connsiteY161" fmla="*/ 2156010 h 2344739"/>
              <a:gd name="connsiteX162" fmla="*/ 4191248 w 12192001"/>
              <a:gd name="connsiteY162" fmla="*/ 2150376 h 2344739"/>
              <a:gd name="connsiteX163" fmla="*/ 4142745 w 12192001"/>
              <a:gd name="connsiteY163" fmla="*/ 2134511 h 2344739"/>
              <a:gd name="connsiteX164" fmla="*/ 4083097 w 12192001"/>
              <a:gd name="connsiteY164" fmla="*/ 2107978 h 2344739"/>
              <a:gd name="connsiteX165" fmla="*/ 4074546 w 12192001"/>
              <a:gd name="connsiteY165" fmla="*/ 2107143 h 2344739"/>
              <a:gd name="connsiteX166" fmla="*/ 4074427 w 12192001"/>
              <a:gd name="connsiteY166" fmla="*/ 2106844 h 2344739"/>
              <a:gd name="connsiteX167" fmla="*/ 4065510 w 12192001"/>
              <a:gd name="connsiteY167" fmla="*/ 2105400 h 2344739"/>
              <a:gd name="connsiteX168" fmla="*/ 4058954 w 12192001"/>
              <a:gd name="connsiteY168" fmla="*/ 2105618 h 2344739"/>
              <a:gd name="connsiteX169" fmla="*/ 4042364 w 12192001"/>
              <a:gd name="connsiteY169" fmla="*/ 2103997 h 2344739"/>
              <a:gd name="connsiteX170" fmla="*/ 4036997 w 12192001"/>
              <a:gd name="connsiteY170" fmla="*/ 2101563 h 2344739"/>
              <a:gd name="connsiteX171" fmla="*/ 4035363 w 12192001"/>
              <a:gd name="connsiteY171" fmla="*/ 2097896 h 2344739"/>
              <a:gd name="connsiteX172" fmla="*/ 4033778 w 12192001"/>
              <a:gd name="connsiteY172" fmla="*/ 2098131 h 2344739"/>
              <a:gd name="connsiteX173" fmla="*/ 4004538 w 12192001"/>
              <a:gd name="connsiteY173" fmla="*/ 2085563 h 2344739"/>
              <a:gd name="connsiteX174" fmla="*/ 3936846 w 12192001"/>
              <a:gd name="connsiteY174" fmla="*/ 2068106 h 2344739"/>
              <a:gd name="connsiteX175" fmla="*/ 3897275 w 12192001"/>
              <a:gd name="connsiteY175" fmla="*/ 2062451 h 2344739"/>
              <a:gd name="connsiteX176" fmla="*/ 3789760 w 12192001"/>
              <a:gd name="connsiteY176" fmla="*/ 2042213 h 2344739"/>
              <a:gd name="connsiteX177" fmla="*/ 3682513 w 12192001"/>
              <a:gd name="connsiteY177" fmla="*/ 2018290 h 2344739"/>
              <a:gd name="connsiteX178" fmla="*/ 3610035 w 12192001"/>
              <a:gd name="connsiteY178" fmla="*/ 1986019 h 2344739"/>
              <a:gd name="connsiteX179" fmla="*/ 3603855 w 12192001"/>
              <a:gd name="connsiteY179" fmla="*/ 1987381 h 2344739"/>
              <a:gd name="connsiteX180" fmla="*/ 3594736 w 12192001"/>
              <a:gd name="connsiteY180" fmla="*/ 1987545 h 2344739"/>
              <a:gd name="connsiteX181" fmla="*/ 3594501 w 12192001"/>
              <a:gd name="connsiteY181" fmla="*/ 1987276 h 2344739"/>
              <a:gd name="connsiteX182" fmla="*/ 3585978 w 12192001"/>
              <a:gd name="connsiteY182" fmla="*/ 1987966 h 2344739"/>
              <a:gd name="connsiteX183" fmla="*/ 3536135 w 12192001"/>
              <a:gd name="connsiteY183" fmla="*/ 1978267 h 2344739"/>
              <a:gd name="connsiteX184" fmla="*/ 3473223 w 12192001"/>
              <a:gd name="connsiteY184" fmla="*/ 1974606 h 2344739"/>
              <a:gd name="connsiteX185" fmla="*/ 3400728 w 12192001"/>
              <a:gd name="connsiteY185" fmla="*/ 1962558 h 2344739"/>
              <a:gd name="connsiteX186" fmla="*/ 3363888 w 12192001"/>
              <a:gd name="connsiteY186" fmla="*/ 1979510 h 2344739"/>
              <a:gd name="connsiteX187" fmla="*/ 3344026 w 12192001"/>
              <a:gd name="connsiteY187" fmla="*/ 1981192 h 2344739"/>
              <a:gd name="connsiteX188" fmla="*/ 3341698 w 12192001"/>
              <a:gd name="connsiteY188" fmla="*/ 1980217 h 2344739"/>
              <a:gd name="connsiteX189" fmla="*/ 3262356 w 12192001"/>
              <a:gd name="connsiteY189" fmla="*/ 1986094 h 2344739"/>
              <a:gd name="connsiteX190" fmla="*/ 3142556 w 12192001"/>
              <a:gd name="connsiteY190" fmla="*/ 1993869 h 2344739"/>
              <a:gd name="connsiteX191" fmla="*/ 3030291 w 12192001"/>
              <a:gd name="connsiteY191" fmla="*/ 1996512 h 2344739"/>
              <a:gd name="connsiteX192" fmla="*/ 2781569 w 12192001"/>
              <a:gd name="connsiteY192" fmla="*/ 2018333 h 2344739"/>
              <a:gd name="connsiteX193" fmla="*/ 2646527 w 12192001"/>
              <a:gd name="connsiteY193" fmla="*/ 2028869 h 2344739"/>
              <a:gd name="connsiteX194" fmla="*/ 2568028 w 12192001"/>
              <a:gd name="connsiteY194" fmla="*/ 2002628 h 2344739"/>
              <a:gd name="connsiteX195" fmla="*/ 2443255 w 12192001"/>
              <a:gd name="connsiteY195" fmla="*/ 2016529 h 2344739"/>
              <a:gd name="connsiteX196" fmla="*/ 2315112 w 12192001"/>
              <a:gd name="connsiteY196" fmla="*/ 2024996 h 2344739"/>
              <a:gd name="connsiteX197" fmla="*/ 2208578 w 12192001"/>
              <a:gd name="connsiteY197" fmla="*/ 2019763 h 2344739"/>
              <a:gd name="connsiteX198" fmla="*/ 2094665 w 12192001"/>
              <a:gd name="connsiteY198" fmla="*/ 2003052 h 2344739"/>
              <a:gd name="connsiteX199" fmla="*/ 1997356 w 12192001"/>
              <a:gd name="connsiteY199" fmla="*/ 1995032 h 2344739"/>
              <a:gd name="connsiteX200" fmla="*/ 1928172 w 12192001"/>
              <a:gd name="connsiteY200" fmla="*/ 2016977 h 2344739"/>
              <a:gd name="connsiteX201" fmla="*/ 1921650 w 12192001"/>
              <a:gd name="connsiteY201" fmla="*/ 2012146 h 2344739"/>
              <a:gd name="connsiteX202" fmla="*/ 1873080 w 12192001"/>
              <a:gd name="connsiteY202" fmla="*/ 2013741 h 2344739"/>
              <a:gd name="connsiteX203" fmla="*/ 1786655 w 12192001"/>
              <a:gd name="connsiteY203" fmla="*/ 2041363 h 2344739"/>
              <a:gd name="connsiteX204" fmla="*/ 1738204 w 12192001"/>
              <a:gd name="connsiteY204" fmla="*/ 2036312 h 2344739"/>
              <a:gd name="connsiteX205" fmla="*/ 1675071 w 12192001"/>
              <a:gd name="connsiteY205" fmla="*/ 2019963 h 2344739"/>
              <a:gd name="connsiteX206" fmla="*/ 1608669 w 12192001"/>
              <a:gd name="connsiteY206" fmla="*/ 2013066 h 2344739"/>
              <a:gd name="connsiteX207" fmla="*/ 1496110 w 12192001"/>
              <a:gd name="connsiteY207" fmla="*/ 1987476 h 2344739"/>
              <a:gd name="connsiteX208" fmla="*/ 1149979 w 12192001"/>
              <a:gd name="connsiteY208" fmla="*/ 1938041 h 2344739"/>
              <a:gd name="connsiteX209" fmla="*/ 858269 w 12192001"/>
              <a:gd name="connsiteY209" fmla="*/ 1928608 h 2344739"/>
              <a:gd name="connsiteX210" fmla="*/ 837540 w 12192001"/>
              <a:gd name="connsiteY210" fmla="*/ 1929821 h 2344739"/>
              <a:gd name="connsiteX211" fmla="*/ 816809 w 12192001"/>
              <a:gd name="connsiteY211" fmla="*/ 1927857 h 2344739"/>
              <a:gd name="connsiteX212" fmla="*/ 811506 w 12192001"/>
              <a:gd name="connsiteY212" fmla="*/ 1930751 h 2344739"/>
              <a:gd name="connsiteX213" fmla="*/ 797041 w 12192001"/>
              <a:gd name="connsiteY213" fmla="*/ 1930446 h 2344739"/>
              <a:gd name="connsiteX214" fmla="*/ 767901 w 12192001"/>
              <a:gd name="connsiteY214" fmla="*/ 1932653 h 2344739"/>
              <a:gd name="connsiteX215" fmla="*/ 763053 w 12192001"/>
              <a:gd name="connsiteY215" fmla="*/ 1930432 h 2344739"/>
              <a:gd name="connsiteX216" fmla="*/ 720047 w 12192001"/>
              <a:gd name="connsiteY216" fmla="*/ 1929661 h 2344739"/>
              <a:gd name="connsiteX217" fmla="*/ 719742 w 12192001"/>
              <a:gd name="connsiteY217" fmla="*/ 1928399 h 2344739"/>
              <a:gd name="connsiteX218" fmla="*/ 708875 w 12192001"/>
              <a:gd name="connsiteY218" fmla="*/ 1922722 h 2344739"/>
              <a:gd name="connsiteX219" fmla="*/ 596792 w 12192001"/>
              <a:gd name="connsiteY219" fmla="*/ 1879864 h 2344739"/>
              <a:gd name="connsiteX220" fmla="*/ 578535 w 12192001"/>
              <a:gd name="connsiteY220" fmla="*/ 1877212 h 2344739"/>
              <a:gd name="connsiteX221" fmla="*/ 571717 w 12192001"/>
              <a:gd name="connsiteY221" fmla="*/ 1877401 h 2344739"/>
              <a:gd name="connsiteX222" fmla="*/ 445099 w 12192001"/>
              <a:gd name="connsiteY222" fmla="*/ 1839371 h 2344739"/>
              <a:gd name="connsiteX223" fmla="*/ 404015 w 12192001"/>
              <a:gd name="connsiteY223" fmla="*/ 1833548 h 2344739"/>
              <a:gd name="connsiteX224" fmla="*/ 292435 w 12192001"/>
              <a:gd name="connsiteY224" fmla="*/ 1812852 h 2344739"/>
              <a:gd name="connsiteX225" fmla="*/ 118381 w 12192001"/>
              <a:gd name="connsiteY225" fmla="*/ 1761047 h 2344739"/>
              <a:gd name="connsiteX226" fmla="*/ 15526 w 12192001"/>
              <a:gd name="connsiteY226" fmla="*/ 1758191 h 2344739"/>
              <a:gd name="connsiteX227" fmla="*/ 2 w 12192001"/>
              <a:gd name="connsiteY227" fmla="*/ 1752722 h 2344739"/>
              <a:gd name="connsiteX228" fmla="*/ 1 w 12192001"/>
              <a:gd name="connsiteY228" fmla="*/ 762497 h 2344739"/>
              <a:gd name="connsiteX229" fmla="*/ 0 w 12192001"/>
              <a:gd name="connsiteY229" fmla="*/ 762497 h 2344739"/>
              <a:gd name="connsiteX230" fmla="*/ 0 w 12192001"/>
              <a:gd name="connsiteY230" fmla="*/ 222213 h 2344739"/>
              <a:gd name="connsiteX231" fmla="*/ 0 w 12192001"/>
              <a:gd name="connsiteY231"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312180 w 12192001"/>
              <a:gd name="connsiteY110" fmla="*/ 2132873 h 2344739"/>
              <a:gd name="connsiteX111" fmla="*/ 7218559 w 12192001"/>
              <a:gd name="connsiteY111" fmla="*/ 2156680 h 2344739"/>
              <a:gd name="connsiteX112" fmla="*/ 7201101 w 12192001"/>
              <a:gd name="connsiteY112" fmla="*/ 2161230 h 2344739"/>
              <a:gd name="connsiteX113" fmla="*/ 7197004 w 12192001"/>
              <a:gd name="connsiteY113" fmla="*/ 2166588 h 2344739"/>
              <a:gd name="connsiteX114" fmla="*/ 7170808 w 12192001"/>
              <a:gd name="connsiteY114" fmla="*/ 2171236 h 2344739"/>
              <a:gd name="connsiteX115" fmla="*/ 7096988 w 12192001"/>
              <a:gd name="connsiteY115" fmla="*/ 2183464 h 2344739"/>
              <a:gd name="connsiteX116" fmla="*/ 7018496 w 12192001"/>
              <a:gd name="connsiteY116" fmla="*/ 2183090 h 2344739"/>
              <a:gd name="connsiteX117" fmla="*/ 6904146 w 12192001"/>
              <a:gd name="connsiteY117" fmla="*/ 2212596 h 2344739"/>
              <a:gd name="connsiteX118" fmla="*/ 6708222 w 12192001"/>
              <a:gd name="connsiteY118" fmla="*/ 2240551 h 2344739"/>
              <a:gd name="connsiteX119" fmla="*/ 6549454 w 12192001"/>
              <a:gd name="connsiteY119" fmla="*/ 2269327 h 2344739"/>
              <a:gd name="connsiteX120" fmla="*/ 6317560 w 12192001"/>
              <a:gd name="connsiteY120" fmla="*/ 2316127 h 2344739"/>
              <a:gd name="connsiteX121" fmla="*/ 6168674 w 12192001"/>
              <a:gd name="connsiteY121" fmla="*/ 2318214 h 2344739"/>
              <a:gd name="connsiteX122" fmla="*/ 6073848 w 12192001"/>
              <a:gd name="connsiteY122" fmla="*/ 2338676 h 2344739"/>
              <a:gd name="connsiteX123" fmla="*/ 6068529 w 12192001"/>
              <a:gd name="connsiteY123" fmla="*/ 2337139 h 2344739"/>
              <a:gd name="connsiteX124" fmla="*/ 6048638 w 12192001"/>
              <a:gd name="connsiteY124" fmla="*/ 2337822 h 2344739"/>
              <a:gd name="connsiteX125" fmla="*/ 6041285 w 12192001"/>
              <a:gd name="connsiteY125" fmla="*/ 2329473 h 2344739"/>
              <a:gd name="connsiteX126" fmla="*/ 6010090 w 12192001"/>
              <a:gd name="connsiteY126" fmla="*/ 2324380 h 2344739"/>
              <a:gd name="connsiteX127" fmla="*/ 5957375 w 12192001"/>
              <a:gd name="connsiteY127" fmla="*/ 2328024 h 2344739"/>
              <a:gd name="connsiteX128" fmla="*/ 5758919 w 12192001"/>
              <a:gd name="connsiteY128" fmla="*/ 2343716 h 2344739"/>
              <a:gd name="connsiteX129" fmla="*/ 5626960 w 12192001"/>
              <a:gd name="connsiteY129" fmla="*/ 2344739 h 2344739"/>
              <a:gd name="connsiteX130" fmla="*/ 5470906 w 12192001"/>
              <a:gd name="connsiteY130" fmla="*/ 2330719 h 2344739"/>
              <a:gd name="connsiteX131" fmla="*/ 5432761 w 12192001"/>
              <a:gd name="connsiteY131" fmla="*/ 2319466 h 2344739"/>
              <a:gd name="connsiteX132" fmla="*/ 5381669 w 12192001"/>
              <a:gd name="connsiteY132" fmla="*/ 2301764 h 2344739"/>
              <a:gd name="connsiteX133" fmla="*/ 5261764 w 12192001"/>
              <a:gd name="connsiteY133" fmla="*/ 2281347 h 2344739"/>
              <a:gd name="connsiteX134" fmla="*/ 5222961 w 12192001"/>
              <a:gd name="connsiteY134" fmla="*/ 2270223 h 2344739"/>
              <a:gd name="connsiteX135" fmla="*/ 5174660 w 12192001"/>
              <a:gd name="connsiteY135" fmla="*/ 2267233 h 2344739"/>
              <a:gd name="connsiteX136" fmla="*/ 5156554 w 12192001"/>
              <a:gd name="connsiteY136" fmla="*/ 2260010 h 2344739"/>
              <a:gd name="connsiteX137" fmla="*/ 5142599 w 12192001"/>
              <a:gd name="connsiteY137" fmla="*/ 2256610 h 2344739"/>
              <a:gd name="connsiteX138" fmla="*/ 5139596 w 12192001"/>
              <a:gd name="connsiteY138" fmla="*/ 2254509 h 2344739"/>
              <a:gd name="connsiteX139" fmla="*/ 5121659 w 12192001"/>
              <a:gd name="connsiteY139" fmla="*/ 2243656 h 2344739"/>
              <a:gd name="connsiteX140" fmla="*/ 5065790 w 12192001"/>
              <a:gd name="connsiteY140" fmla="*/ 2250227 h 2344739"/>
              <a:gd name="connsiteX141" fmla="*/ 5011514 w 12192001"/>
              <a:gd name="connsiteY141" fmla="*/ 2233846 h 2344739"/>
              <a:gd name="connsiteX142" fmla="*/ 4840441 w 12192001"/>
              <a:gd name="connsiteY142" fmla="*/ 2209829 h 2344739"/>
              <a:gd name="connsiteX143" fmla="*/ 4762447 w 12192001"/>
              <a:gd name="connsiteY143" fmla="*/ 2182061 h 2344739"/>
              <a:gd name="connsiteX144" fmla="*/ 4723186 w 12192001"/>
              <a:gd name="connsiteY144" fmla="*/ 2173047 h 2344739"/>
              <a:gd name="connsiteX145" fmla="*/ 4721176 w 12192001"/>
              <a:gd name="connsiteY145" fmla="*/ 2172298 h 2344739"/>
              <a:gd name="connsiteX146" fmla="*/ 4722111 w 12192001"/>
              <a:gd name="connsiteY146" fmla="*/ 2172087 h 2344739"/>
              <a:gd name="connsiteX147" fmla="*/ 4717202 w 12192001"/>
              <a:gd name="connsiteY147" fmla="*/ 2170817 h 2344739"/>
              <a:gd name="connsiteX148" fmla="*/ 4721176 w 12192001"/>
              <a:gd name="connsiteY148" fmla="*/ 2172298 h 2344739"/>
              <a:gd name="connsiteX149" fmla="*/ 4715526 w 12192001"/>
              <a:gd name="connsiteY149" fmla="*/ 2173573 h 2344739"/>
              <a:gd name="connsiteX150" fmla="*/ 4515814 w 12192001"/>
              <a:gd name="connsiteY150" fmla="*/ 2163671 h 2344739"/>
              <a:gd name="connsiteX151" fmla="*/ 4428543 w 12192001"/>
              <a:gd name="connsiteY151" fmla="*/ 2153020 h 2344739"/>
              <a:gd name="connsiteX152" fmla="*/ 4362875 w 12192001"/>
              <a:gd name="connsiteY152" fmla="*/ 2151674 h 2344739"/>
              <a:gd name="connsiteX153" fmla="*/ 4316966 w 12192001"/>
              <a:gd name="connsiteY153" fmla="*/ 2158289 h 2344739"/>
              <a:gd name="connsiteX154" fmla="*/ 4315110 w 12192001"/>
              <a:gd name="connsiteY154" fmla="*/ 2156948 h 2344739"/>
              <a:gd name="connsiteX155" fmla="*/ 4295144 w 12192001"/>
              <a:gd name="connsiteY155" fmla="*/ 2155069 h 2344739"/>
              <a:gd name="connsiteX156" fmla="*/ 4290064 w 12192001"/>
              <a:gd name="connsiteY156" fmla="*/ 2157986 h 2344739"/>
              <a:gd name="connsiteX157" fmla="*/ 4276142 w 12192001"/>
              <a:gd name="connsiteY157" fmla="*/ 2157740 h 2344739"/>
              <a:gd name="connsiteX158" fmla="*/ 4248117 w 12192001"/>
              <a:gd name="connsiteY158" fmla="*/ 2160064 h 2344739"/>
              <a:gd name="connsiteX159" fmla="*/ 4202051 w 12192001"/>
              <a:gd name="connsiteY159" fmla="*/ 2157269 h 2344739"/>
              <a:gd name="connsiteX160" fmla="*/ 4201745 w 12192001"/>
              <a:gd name="connsiteY160" fmla="*/ 2156010 h 2344739"/>
              <a:gd name="connsiteX161" fmla="*/ 4191248 w 12192001"/>
              <a:gd name="connsiteY161" fmla="*/ 2150376 h 2344739"/>
              <a:gd name="connsiteX162" fmla="*/ 4142745 w 12192001"/>
              <a:gd name="connsiteY162" fmla="*/ 2134511 h 2344739"/>
              <a:gd name="connsiteX163" fmla="*/ 4083097 w 12192001"/>
              <a:gd name="connsiteY163" fmla="*/ 2107978 h 2344739"/>
              <a:gd name="connsiteX164" fmla="*/ 4074546 w 12192001"/>
              <a:gd name="connsiteY164" fmla="*/ 2107143 h 2344739"/>
              <a:gd name="connsiteX165" fmla="*/ 4074427 w 12192001"/>
              <a:gd name="connsiteY165" fmla="*/ 2106844 h 2344739"/>
              <a:gd name="connsiteX166" fmla="*/ 4065510 w 12192001"/>
              <a:gd name="connsiteY166" fmla="*/ 2105400 h 2344739"/>
              <a:gd name="connsiteX167" fmla="*/ 4058954 w 12192001"/>
              <a:gd name="connsiteY167" fmla="*/ 2105618 h 2344739"/>
              <a:gd name="connsiteX168" fmla="*/ 4042364 w 12192001"/>
              <a:gd name="connsiteY168" fmla="*/ 2103997 h 2344739"/>
              <a:gd name="connsiteX169" fmla="*/ 4036997 w 12192001"/>
              <a:gd name="connsiteY169" fmla="*/ 2101563 h 2344739"/>
              <a:gd name="connsiteX170" fmla="*/ 4035363 w 12192001"/>
              <a:gd name="connsiteY170" fmla="*/ 2097896 h 2344739"/>
              <a:gd name="connsiteX171" fmla="*/ 4033778 w 12192001"/>
              <a:gd name="connsiteY171" fmla="*/ 2098131 h 2344739"/>
              <a:gd name="connsiteX172" fmla="*/ 4004538 w 12192001"/>
              <a:gd name="connsiteY172" fmla="*/ 2085563 h 2344739"/>
              <a:gd name="connsiteX173" fmla="*/ 3936846 w 12192001"/>
              <a:gd name="connsiteY173" fmla="*/ 2068106 h 2344739"/>
              <a:gd name="connsiteX174" fmla="*/ 3897275 w 12192001"/>
              <a:gd name="connsiteY174" fmla="*/ 2062451 h 2344739"/>
              <a:gd name="connsiteX175" fmla="*/ 3789760 w 12192001"/>
              <a:gd name="connsiteY175" fmla="*/ 2042213 h 2344739"/>
              <a:gd name="connsiteX176" fmla="*/ 3682513 w 12192001"/>
              <a:gd name="connsiteY176" fmla="*/ 2018290 h 2344739"/>
              <a:gd name="connsiteX177" fmla="*/ 3610035 w 12192001"/>
              <a:gd name="connsiteY177" fmla="*/ 1986019 h 2344739"/>
              <a:gd name="connsiteX178" fmla="*/ 3603855 w 12192001"/>
              <a:gd name="connsiteY178" fmla="*/ 1987381 h 2344739"/>
              <a:gd name="connsiteX179" fmla="*/ 3594736 w 12192001"/>
              <a:gd name="connsiteY179" fmla="*/ 1987545 h 2344739"/>
              <a:gd name="connsiteX180" fmla="*/ 3594501 w 12192001"/>
              <a:gd name="connsiteY180" fmla="*/ 1987276 h 2344739"/>
              <a:gd name="connsiteX181" fmla="*/ 3585978 w 12192001"/>
              <a:gd name="connsiteY181" fmla="*/ 1987966 h 2344739"/>
              <a:gd name="connsiteX182" fmla="*/ 3536135 w 12192001"/>
              <a:gd name="connsiteY182" fmla="*/ 1978267 h 2344739"/>
              <a:gd name="connsiteX183" fmla="*/ 3473223 w 12192001"/>
              <a:gd name="connsiteY183" fmla="*/ 1974606 h 2344739"/>
              <a:gd name="connsiteX184" fmla="*/ 3400728 w 12192001"/>
              <a:gd name="connsiteY184" fmla="*/ 1962558 h 2344739"/>
              <a:gd name="connsiteX185" fmla="*/ 3363888 w 12192001"/>
              <a:gd name="connsiteY185" fmla="*/ 1979510 h 2344739"/>
              <a:gd name="connsiteX186" fmla="*/ 3344026 w 12192001"/>
              <a:gd name="connsiteY186" fmla="*/ 1981192 h 2344739"/>
              <a:gd name="connsiteX187" fmla="*/ 3341698 w 12192001"/>
              <a:gd name="connsiteY187" fmla="*/ 1980217 h 2344739"/>
              <a:gd name="connsiteX188" fmla="*/ 3262356 w 12192001"/>
              <a:gd name="connsiteY188" fmla="*/ 1986094 h 2344739"/>
              <a:gd name="connsiteX189" fmla="*/ 3142556 w 12192001"/>
              <a:gd name="connsiteY189" fmla="*/ 1993869 h 2344739"/>
              <a:gd name="connsiteX190" fmla="*/ 3030291 w 12192001"/>
              <a:gd name="connsiteY190" fmla="*/ 1996512 h 2344739"/>
              <a:gd name="connsiteX191" fmla="*/ 2781569 w 12192001"/>
              <a:gd name="connsiteY191" fmla="*/ 2018333 h 2344739"/>
              <a:gd name="connsiteX192" fmla="*/ 2646527 w 12192001"/>
              <a:gd name="connsiteY192" fmla="*/ 2028869 h 2344739"/>
              <a:gd name="connsiteX193" fmla="*/ 2568028 w 12192001"/>
              <a:gd name="connsiteY193" fmla="*/ 2002628 h 2344739"/>
              <a:gd name="connsiteX194" fmla="*/ 2443255 w 12192001"/>
              <a:gd name="connsiteY194" fmla="*/ 2016529 h 2344739"/>
              <a:gd name="connsiteX195" fmla="*/ 2315112 w 12192001"/>
              <a:gd name="connsiteY195" fmla="*/ 2024996 h 2344739"/>
              <a:gd name="connsiteX196" fmla="*/ 2208578 w 12192001"/>
              <a:gd name="connsiteY196" fmla="*/ 2019763 h 2344739"/>
              <a:gd name="connsiteX197" fmla="*/ 2094665 w 12192001"/>
              <a:gd name="connsiteY197" fmla="*/ 2003052 h 2344739"/>
              <a:gd name="connsiteX198" fmla="*/ 1997356 w 12192001"/>
              <a:gd name="connsiteY198" fmla="*/ 1995032 h 2344739"/>
              <a:gd name="connsiteX199" fmla="*/ 1928172 w 12192001"/>
              <a:gd name="connsiteY199" fmla="*/ 2016977 h 2344739"/>
              <a:gd name="connsiteX200" fmla="*/ 1921650 w 12192001"/>
              <a:gd name="connsiteY200" fmla="*/ 2012146 h 2344739"/>
              <a:gd name="connsiteX201" fmla="*/ 1873080 w 12192001"/>
              <a:gd name="connsiteY201" fmla="*/ 2013741 h 2344739"/>
              <a:gd name="connsiteX202" fmla="*/ 1786655 w 12192001"/>
              <a:gd name="connsiteY202" fmla="*/ 2041363 h 2344739"/>
              <a:gd name="connsiteX203" fmla="*/ 1738204 w 12192001"/>
              <a:gd name="connsiteY203" fmla="*/ 2036312 h 2344739"/>
              <a:gd name="connsiteX204" fmla="*/ 1675071 w 12192001"/>
              <a:gd name="connsiteY204" fmla="*/ 2019963 h 2344739"/>
              <a:gd name="connsiteX205" fmla="*/ 1608669 w 12192001"/>
              <a:gd name="connsiteY205" fmla="*/ 2013066 h 2344739"/>
              <a:gd name="connsiteX206" fmla="*/ 1496110 w 12192001"/>
              <a:gd name="connsiteY206" fmla="*/ 1987476 h 2344739"/>
              <a:gd name="connsiteX207" fmla="*/ 1149979 w 12192001"/>
              <a:gd name="connsiteY207" fmla="*/ 1938041 h 2344739"/>
              <a:gd name="connsiteX208" fmla="*/ 858269 w 12192001"/>
              <a:gd name="connsiteY208" fmla="*/ 1928608 h 2344739"/>
              <a:gd name="connsiteX209" fmla="*/ 837540 w 12192001"/>
              <a:gd name="connsiteY209" fmla="*/ 1929821 h 2344739"/>
              <a:gd name="connsiteX210" fmla="*/ 816809 w 12192001"/>
              <a:gd name="connsiteY210" fmla="*/ 1927857 h 2344739"/>
              <a:gd name="connsiteX211" fmla="*/ 811506 w 12192001"/>
              <a:gd name="connsiteY211" fmla="*/ 1930751 h 2344739"/>
              <a:gd name="connsiteX212" fmla="*/ 797041 w 12192001"/>
              <a:gd name="connsiteY212" fmla="*/ 1930446 h 2344739"/>
              <a:gd name="connsiteX213" fmla="*/ 767901 w 12192001"/>
              <a:gd name="connsiteY213" fmla="*/ 1932653 h 2344739"/>
              <a:gd name="connsiteX214" fmla="*/ 763053 w 12192001"/>
              <a:gd name="connsiteY214" fmla="*/ 1930432 h 2344739"/>
              <a:gd name="connsiteX215" fmla="*/ 720047 w 12192001"/>
              <a:gd name="connsiteY215" fmla="*/ 1929661 h 2344739"/>
              <a:gd name="connsiteX216" fmla="*/ 719742 w 12192001"/>
              <a:gd name="connsiteY216" fmla="*/ 1928399 h 2344739"/>
              <a:gd name="connsiteX217" fmla="*/ 708875 w 12192001"/>
              <a:gd name="connsiteY217" fmla="*/ 1922722 h 2344739"/>
              <a:gd name="connsiteX218" fmla="*/ 596792 w 12192001"/>
              <a:gd name="connsiteY218" fmla="*/ 1879864 h 2344739"/>
              <a:gd name="connsiteX219" fmla="*/ 578535 w 12192001"/>
              <a:gd name="connsiteY219" fmla="*/ 1877212 h 2344739"/>
              <a:gd name="connsiteX220" fmla="*/ 571717 w 12192001"/>
              <a:gd name="connsiteY220" fmla="*/ 1877401 h 2344739"/>
              <a:gd name="connsiteX221" fmla="*/ 445099 w 12192001"/>
              <a:gd name="connsiteY221" fmla="*/ 1839371 h 2344739"/>
              <a:gd name="connsiteX222" fmla="*/ 404015 w 12192001"/>
              <a:gd name="connsiteY222" fmla="*/ 1833548 h 2344739"/>
              <a:gd name="connsiteX223" fmla="*/ 292435 w 12192001"/>
              <a:gd name="connsiteY223" fmla="*/ 1812852 h 2344739"/>
              <a:gd name="connsiteX224" fmla="*/ 118381 w 12192001"/>
              <a:gd name="connsiteY224" fmla="*/ 1761047 h 2344739"/>
              <a:gd name="connsiteX225" fmla="*/ 15526 w 12192001"/>
              <a:gd name="connsiteY225" fmla="*/ 1758191 h 2344739"/>
              <a:gd name="connsiteX226" fmla="*/ 2 w 12192001"/>
              <a:gd name="connsiteY226" fmla="*/ 1752722 h 2344739"/>
              <a:gd name="connsiteX227" fmla="*/ 1 w 12192001"/>
              <a:gd name="connsiteY227" fmla="*/ 762497 h 2344739"/>
              <a:gd name="connsiteX228" fmla="*/ 0 w 12192001"/>
              <a:gd name="connsiteY228" fmla="*/ 762497 h 2344739"/>
              <a:gd name="connsiteX229" fmla="*/ 0 w 12192001"/>
              <a:gd name="connsiteY229" fmla="*/ 222213 h 2344739"/>
              <a:gd name="connsiteX230" fmla="*/ 0 w 12192001"/>
              <a:gd name="connsiteY230"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22499 w 12192001"/>
              <a:gd name="connsiteY25" fmla="*/ 999965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63053 w 12192001"/>
              <a:gd name="connsiteY213" fmla="*/ 1930432 h 2344739"/>
              <a:gd name="connsiteX214" fmla="*/ 720047 w 12192001"/>
              <a:gd name="connsiteY214" fmla="*/ 1929661 h 2344739"/>
              <a:gd name="connsiteX215" fmla="*/ 719742 w 12192001"/>
              <a:gd name="connsiteY215" fmla="*/ 1928399 h 2344739"/>
              <a:gd name="connsiteX216" fmla="*/ 708875 w 12192001"/>
              <a:gd name="connsiteY216" fmla="*/ 1922722 h 2344739"/>
              <a:gd name="connsiteX217" fmla="*/ 596792 w 12192001"/>
              <a:gd name="connsiteY217" fmla="*/ 1879864 h 2344739"/>
              <a:gd name="connsiteX218" fmla="*/ 578535 w 12192001"/>
              <a:gd name="connsiteY218" fmla="*/ 1877212 h 2344739"/>
              <a:gd name="connsiteX219" fmla="*/ 571717 w 12192001"/>
              <a:gd name="connsiteY219" fmla="*/ 1877401 h 2344739"/>
              <a:gd name="connsiteX220" fmla="*/ 445099 w 12192001"/>
              <a:gd name="connsiteY220" fmla="*/ 1839371 h 2344739"/>
              <a:gd name="connsiteX221" fmla="*/ 404015 w 12192001"/>
              <a:gd name="connsiteY221" fmla="*/ 1833548 h 2344739"/>
              <a:gd name="connsiteX222" fmla="*/ 292435 w 12192001"/>
              <a:gd name="connsiteY222" fmla="*/ 1812852 h 2344739"/>
              <a:gd name="connsiteX223" fmla="*/ 118381 w 12192001"/>
              <a:gd name="connsiteY223" fmla="*/ 1761047 h 2344739"/>
              <a:gd name="connsiteX224" fmla="*/ 15526 w 12192001"/>
              <a:gd name="connsiteY224" fmla="*/ 1758191 h 2344739"/>
              <a:gd name="connsiteX225" fmla="*/ 2 w 12192001"/>
              <a:gd name="connsiteY225" fmla="*/ 1752722 h 2344739"/>
              <a:gd name="connsiteX226" fmla="*/ 1 w 12192001"/>
              <a:gd name="connsiteY226" fmla="*/ 762497 h 2344739"/>
              <a:gd name="connsiteX227" fmla="*/ 0 w 12192001"/>
              <a:gd name="connsiteY227" fmla="*/ 762497 h 2344739"/>
              <a:gd name="connsiteX228" fmla="*/ 0 w 12192001"/>
              <a:gd name="connsiteY228" fmla="*/ 222213 h 2344739"/>
              <a:gd name="connsiteX229" fmla="*/ 0 w 12192001"/>
              <a:gd name="connsiteY229"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97041 w 12192001"/>
              <a:gd name="connsiteY211" fmla="*/ 1930446 h 2344739"/>
              <a:gd name="connsiteX212" fmla="*/ 767901 w 12192001"/>
              <a:gd name="connsiteY212" fmla="*/ 1932653 h 2344739"/>
              <a:gd name="connsiteX213" fmla="*/ 720047 w 12192001"/>
              <a:gd name="connsiteY213" fmla="*/ 1929661 h 2344739"/>
              <a:gd name="connsiteX214" fmla="*/ 719742 w 12192001"/>
              <a:gd name="connsiteY214" fmla="*/ 1928399 h 2344739"/>
              <a:gd name="connsiteX215" fmla="*/ 708875 w 12192001"/>
              <a:gd name="connsiteY215" fmla="*/ 1922722 h 2344739"/>
              <a:gd name="connsiteX216" fmla="*/ 596792 w 12192001"/>
              <a:gd name="connsiteY216" fmla="*/ 1879864 h 2344739"/>
              <a:gd name="connsiteX217" fmla="*/ 578535 w 12192001"/>
              <a:gd name="connsiteY217" fmla="*/ 1877212 h 2344739"/>
              <a:gd name="connsiteX218" fmla="*/ 571717 w 12192001"/>
              <a:gd name="connsiteY218" fmla="*/ 1877401 h 2344739"/>
              <a:gd name="connsiteX219" fmla="*/ 445099 w 12192001"/>
              <a:gd name="connsiteY219" fmla="*/ 1839371 h 2344739"/>
              <a:gd name="connsiteX220" fmla="*/ 404015 w 12192001"/>
              <a:gd name="connsiteY220" fmla="*/ 1833548 h 2344739"/>
              <a:gd name="connsiteX221" fmla="*/ 292435 w 12192001"/>
              <a:gd name="connsiteY221" fmla="*/ 1812852 h 2344739"/>
              <a:gd name="connsiteX222" fmla="*/ 118381 w 12192001"/>
              <a:gd name="connsiteY222" fmla="*/ 1761047 h 2344739"/>
              <a:gd name="connsiteX223" fmla="*/ 15526 w 12192001"/>
              <a:gd name="connsiteY223" fmla="*/ 1758191 h 2344739"/>
              <a:gd name="connsiteX224" fmla="*/ 2 w 12192001"/>
              <a:gd name="connsiteY224" fmla="*/ 1752722 h 2344739"/>
              <a:gd name="connsiteX225" fmla="*/ 1 w 12192001"/>
              <a:gd name="connsiteY225" fmla="*/ 762497 h 2344739"/>
              <a:gd name="connsiteX226" fmla="*/ 0 w 12192001"/>
              <a:gd name="connsiteY226" fmla="*/ 762497 h 2344739"/>
              <a:gd name="connsiteX227" fmla="*/ 0 w 12192001"/>
              <a:gd name="connsiteY227" fmla="*/ 222213 h 2344739"/>
              <a:gd name="connsiteX228" fmla="*/ 0 w 12192001"/>
              <a:gd name="connsiteY228"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67901 w 12192001"/>
              <a:gd name="connsiteY211" fmla="*/ 1932653 h 2344739"/>
              <a:gd name="connsiteX212" fmla="*/ 720047 w 12192001"/>
              <a:gd name="connsiteY212" fmla="*/ 1929661 h 2344739"/>
              <a:gd name="connsiteX213" fmla="*/ 719742 w 12192001"/>
              <a:gd name="connsiteY213" fmla="*/ 1928399 h 2344739"/>
              <a:gd name="connsiteX214" fmla="*/ 708875 w 12192001"/>
              <a:gd name="connsiteY214" fmla="*/ 1922722 h 2344739"/>
              <a:gd name="connsiteX215" fmla="*/ 596792 w 12192001"/>
              <a:gd name="connsiteY215" fmla="*/ 1879864 h 2344739"/>
              <a:gd name="connsiteX216" fmla="*/ 578535 w 12192001"/>
              <a:gd name="connsiteY216" fmla="*/ 1877212 h 2344739"/>
              <a:gd name="connsiteX217" fmla="*/ 571717 w 12192001"/>
              <a:gd name="connsiteY217" fmla="*/ 1877401 h 2344739"/>
              <a:gd name="connsiteX218" fmla="*/ 445099 w 12192001"/>
              <a:gd name="connsiteY218" fmla="*/ 1839371 h 2344739"/>
              <a:gd name="connsiteX219" fmla="*/ 404015 w 12192001"/>
              <a:gd name="connsiteY219" fmla="*/ 1833548 h 2344739"/>
              <a:gd name="connsiteX220" fmla="*/ 292435 w 12192001"/>
              <a:gd name="connsiteY220" fmla="*/ 1812852 h 2344739"/>
              <a:gd name="connsiteX221" fmla="*/ 118381 w 12192001"/>
              <a:gd name="connsiteY221" fmla="*/ 1761047 h 2344739"/>
              <a:gd name="connsiteX222" fmla="*/ 15526 w 12192001"/>
              <a:gd name="connsiteY222" fmla="*/ 1758191 h 2344739"/>
              <a:gd name="connsiteX223" fmla="*/ 2 w 12192001"/>
              <a:gd name="connsiteY223" fmla="*/ 1752722 h 2344739"/>
              <a:gd name="connsiteX224" fmla="*/ 1 w 12192001"/>
              <a:gd name="connsiteY224" fmla="*/ 762497 h 2344739"/>
              <a:gd name="connsiteX225" fmla="*/ 0 w 12192001"/>
              <a:gd name="connsiteY225" fmla="*/ 762497 h 2344739"/>
              <a:gd name="connsiteX226" fmla="*/ 0 w 12192001"/>
              <a:gd name="connsiteY226" fmla="*/ 222213 h 2344739"/>
              <a:gd name="connsiteX227" fmla="*/ 0 w 12192001"/>
              <a:gd name="connsiteY227"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762497 h 2344739"/>
              <a:gd name="connsiteX225" fmla="*/ 0 w 12192001"/>
              <a:gd name="connsiteY225" fmla="*/ 222213 h 2344739"/>
              <a:gd name="connsiteX226" fmla="*/ 0 w 12192001"/>
              <a:gd name="connsiteY226" fmla="*/ 0 h 2344739"/>
              <a:gd name="connsiteX0" fmla="*/ 0 w 12192001"/>
              <a:gd name="connsiteY0" fmla="*/ 0 h 2344739"/>
              <a:gd name="connsiteX1" fmla="*/ 12192000 w 12192001"/>
              <a:gd name="connsiteY1" fmla="*/ 0 h 2344739"/>
              <a:gd name="connsiteX2" fmla="*/ 12192000 w 12192001"/>
              <a:gd name="connsiteY2" fmla="*/ 222213 h 2344739"/>
              <a:gd name="connsiteX3" fmla="*/ 12192000 w 12192001"/>
              <a:gd name="connsiteY3" fmla="*/ 389190 h 2344739"/>
              <a:gd name="connsiteX4" fmla="*/ 12192001 w 12192001"/>
              <a:gd name="connsiteY4" fmla="*/ 579739 h 2344739"/>
              <a:gd name="connsiteX5" fmla="*/ 12184838 w 12192001"/>
              <a:gd name="connsiteY5" fmla="*/ 584189 h 2344739"/>
              <a:gd name="connsiteX6" fmla="*/ 12155215 w 12192001"/>
              <a:gd name="connsiteY6" fmla="*/ 597366 h 2344739"/>
              <a:gd name="connsiteX7" fmla="*/ 12138067 w 12192001"/>
              <a:gd name="connsiteY7" fmla="*/ 623179 h 2344739"/>
              <a:gd name="connsiteX8" fmla="*/ 12125179 w 12192001"/>
              <a:gd name="connsiteY8" fmla="*/ 624690 h 2344739"/>
              <a:gd name="connsiteX9" fmla="*/ 12122859 w 12192001"/>
              <a:gd name="connsiteY9" fmla="*/ 624794 h 2344739"/>
              <a:gd name="connsiteX10" fmla="*/ 12115706 w 12192001"/>
              <a:gd name="connsiteY10" fmla="*/ 628608 h 2344739"/>
              <a:gd name="connsiteX11" fmla="*/ 12098349 w 12192001"/>
              <a:gd name="connsiteY11" fmla="*/ 628139 h 2344739"/>
              <a:gd name="connsiteX12" fmla="*/ 12085925 w 12192001"/>
              <a:gd name="connsiteY12" fmla="*/ 636341 h 2344739"/>
              <a:gd name="connsiteX13" fmla="*/ 12029925 w 12192001"/>
              <a:gd name="connsiteY13" fmla="*/ 680009 h 2344739"/>
              <a:gd name="connsiteX14" fmla="*/ 11994685 w 12192001"/>
              <a:gd name="connsiteY14" fmla="*/ 703458 h 2344739"/>
              <a:gd name="connsiteX15" fmla="*/ 11978569 w 12192001"/>
              <a:gd name="connsiteY15" fmla="*/ 708161 h 2344739"/>
              <a:gd name="connsiteX16" fmla="*/ 11957898 w 12192001"/>
              <a:gd name="connsiteY16" fmla="*/ 717558 h 2344739"/>
              <a:gd name="connsiteX17" fmla="*/ 11919306 w 12192001"/>
              <a:gd name="connsiteY17" fmla="*/ 730883 h 2344739"/>
              <a:gd name="connsiteX18" fmla="*/ 11902508 w 12192001"/>
              <a:gd name="connsiteY18" fmla="*/ 742426 h 2344739"/>
              <a:gd name="connsiteX19" fmla="*/ 11893900 w 12192001"/>
              <a:gd name="connsiteY19" fmla="*/ 744791 h 2344739"/>
              <a:gd name="connsiteX20" fmla="*/ 11890820 w 12192001"/>
              <a:gd name="connsiteY20" fmla="*/ 755729 h 2344739"/>
              <a:gd name="connsiteX21" fmla="*/ 11869628 w 12192001"/>
              <a:gd name="connsiteY21" fmla="*/ 777816 h 2344739"/>
              <a:gd name="connsiteX22" fmla="*/ 11812228 w 12192001"/>
              <a:gd name="connsiteY22" fmla="*/ 797659 h 2344739"/>
              <a:gd name="connsiteX23" fmla="*/ 11748619 w 12192001"/>
              <a:gd name="connsiteY23" fmla="*/ 872002 h 2344739"/>
              <a:gd name="connsiteX24" fmla="*/ 11589545 w 12192001"/>
              <a:gd name="connsiteY24" fmla="*/ 963777 h 2344739"/>
              <a:gd name="connsiteX25" fmla="*/ 11505669 w 12192001"/>
              <a:gd name="connsiteY25" fmla="*/ 1033623 h 2344739"/>
              <a:gd name="connsiteX26" fmla="*/ 11279184 w 12192001"/>
              <a:gd name="connsiteY26" fmla="*/ 1223571 h 2344739"/>
              <a:gd name="connsiteX27" fmla="*/ 11227161 w 12192001"/>
              <a:gd name="connsiteY27" fmla="*/ 1276236 h 2344739"/>
              <a:gd name="connsiteX28" fmla="*/ 11216939 w 12192001"/>
              <a:gd name="connsiteY28" fmla="*/ 1275961 h 2344739"/>
              <a:gd name="connsiteX29" fmla="*/ 11216036 w 12192001"/>
              <a:gd name="connsiteY29" fmla="*/ 1275018 h 2344739"/>
              <a:gd name="connsiteX30" fmla="*/ 11187737 w 12192001"/>
              <a:gd name="connsiteY30" fmla="*/ 1292383 h 2344739"/>
              <a:gd name="connsiteX31" fmla="*/ 11183353 w 12192001"/>
              <a:gd name="connsiteY31" fmla="*/ 1292525 h 2344739"/>
              <a:gd name="connsiteX32" fmla="*/ 11165706 w 12192001"/>
              <a:gd name="connsiteY32" fmla="*/ 1306612 h 2344739"/>
              <a:gd name="connsiteX33" fmla="*/ 11156163 w 12192001"/>
              <a:gd name="connsiteY33" fmla="*/ 1312414 h 2344739"/>
              <a:gd name="connsiteX34" fmla="*/ 11154348 w 12192001"/>
              <a:gd name="connsiteY34" fmla="*/ 1317097 h 2344739"/>
              <a:gd name="connsiteX35" fmla="*/ 11139813 w 12192001"/>
              <a:gd name="connsiteY35" fmla="*/ 1324115 h 2344739"/>
              <a:gd name="connsiteX36" fmla="*/ 11137813 w 12192001"/>
              <a:gd name="connsiteY36" fmla="*/ 1323772 h 2344739"/>
              <a:gd name="connsiteX37" fmla="*/ 11127060 w 12192001"/>
              <a:gd name="connsiteY37" fmla="*/ 1333832 h 2344739"/>
              <a:gd name="connsiteX38" fmla="*/ 11119543 w 12192001"/>
              <a:gd name="connsiteY38" fmla="*/ 1347424 h 2344739"/>
              <a:gd name="connsiteX39" fmla="*/ 10893535 w 12192001"/>
              <a:gd name="connsiteY39" fmla="*/ 1473399 h 2344739"/>
              <a:gd name="connsiteX40" fmla="*/ 10772152 w 12192001"/>
              <a:gd name="connsiteY40" fmla="*/ 1523191 h 2344739"/>
              <a:gd name="connsiteX41" fmla="*/ 10626520 w 12192001"/>
              <a:gd name="connsiteY41" fmla="*/ 1559229 h 2344739"/>
              <a:gd name="connsiteX42" fmla="*/ 10580747 w 12192001"/>
              <a:gd name="connsiteY42" fmla="*/ 1568689 h 2344739"/>
              <a:gd name="connsiteX43" fmla="*/ 10546642 w 12192001"/>
              <a:gd name="connsiteY43" fmla="*/ 1598423 h 2344739"/>
              <a:gd name="connsiteX44" fmla="*/ 10528495 w 12192001"/>
              <a:gd name="connsiteY44" fmla="*/ 1596907 h 2344739"/>
              <a:gd name="connsiteX45" fmla="*/ 10525298 w 12192001"/>
              <a:gd name="connsiteY45" fmla="*/ 1596411 h 2344739"/>
              <a:gd name="connsiteX46" fmla="*/ 10513981 w 12192001"/>
              <a:gd name="connsiteY46" fmla="*/ 1599537 h 2344739"/>
              <a:gd name="connsiteX47" fmla="*/ 10490587 w 12192001"/>
              <a:gd name="connsiteY47" fmla="*/ 1594156 h 2344739"/>
              <a:gd name="connsiteX48" fmla="*/ 10470270 w 12192001"/>
              <a:gd name="connsiteY48" fmla="*/ 1601693 h 2344739"/>
              <a:gd name="connsiteX49" fmla="*/ 10375894 w 12192001"/>
              <a:gd name="connsiteY49" fmla="*/ 1644598 h 2344739"/>
              <a:gd name="connsiteX50" fmla="*/ 10318190 w 12192001"/>
              <a:gd name="connsiteY50" fmla="*/ 1666221 h 2344739"/>
              <a:gd name="connsiteX51" fmla="*/ 10294319 w 12192001"/>
              <a:gd name="connsiteY51" fmla="*/ 1668079 h 2344739"/>
              <a:gd name="connsiteX52" fmla="*/ 10262295 w 12192001"/>
              <a:gd name="connsiteY52" fmla="*/ 1674948 h 2344739"/>
              <a:gd name="connsiteX53" fmla="*/ 10204270 w 12192001"/>
              <a:gd name="connsiteY53" fmla="*/ 1682149 h 2344739"/>
              <a:gd name="connsiteX54" fmla="*/ 10176611 w 12192001"/>
              <a:gd name="connsiteY54" fmla="*/ 1692943 h 2344739"/>
              <a:gd name="connsiteX55" fmla="*/ 10163922 w 12192001"/>
              <a:gd name="connsiteY55" fmla="*/ 1693739 h 2344739"/>
              <a:gd name="connsiteX56" fmla="*/ 10155160 w 12192001"/>
              <a:gd name="connsiteY56" fmla="*/ 1707487 h 2344739"/>
              <a:gd name="connsiteX57" fmla="*/ 10117119 w 12192001"/>
              <a:gd name="connsiteY57" fmla="*/ 1731142 h 2344739"/>
              <a:gd name="connsiteX58" fmla="*/ 10100445 w 12192001"/>
              <a:gd name="connsiteY58" fmla="*/ 1742432 h 2344739"/>
              <a:gd name="connsiteX59" fmla="*/ 10082169 w 12192001"/>
              <a:gd name="connsiteY59" fmla="*/ 1743296 h 2344739"/>
              <a:gd name="connsiteX60" fmla="*/ 10039240 w 12192001"/>
              <a:gd name="connsiteY60" fmla="*/ 1741632 h 2344739"/>
              <a:gd name="connsiteX61" fmla="*/ 9960019 w 12192001"/>
              <a:gd name="connsiteY61" fmla="*/ 1757147 h 2344739"/>
              <a:gd name="connsiteX62" fmla="*/ 9847792 w 12192001"/>
              <a:gd name="connsiteY62" fmla="*/ 1763915 h 2344739"/>
              <a:gd name="connsiteX63" fmla="*/ 9728309 w 12192001"/>
              <a:gd name="connsiteY63" fmla="*/ 1784122 h 2344739"/>
              <a:gd name="connsiteX64" fmla="*/ 9584507 w 12192001"/>
              <a:gd name="connsiteY64" fmla="*/ 1795542 h 2344739"/>
              <a:gd name="connsiteX65" fmla="*/ 9343052 w 12192001"/>
              <a:gd name="connsiteY65" fmla="*/ 1841244 h 2344739"/>
              <a:gd name="connsiteX66" fmla="*/ 9231370 w 12192001"/>
              <a:gd name="connsiteY66" fmla="*/ 1893149 h 2344739"/>
              <a:gd name="connsiteX67" fmla="*/ 9194810 w 12192001"/>
              <a:gd name="connsiteY67" fmla="*/ 1903228 h 2344739"/>
              <a:gd name="connsiteX68" fmla="*/ 9189246 w 12192001"/>
              <a:gd name="connsiteY68" fmla="*/ 1912467 h 2344739"/>
              <a:gd name="connsiteX69" fmla="*/ 9113812 w 12192001"/>
              <a:gd name="connsiteY69" fmla="*/ 1919069 h 2344739"/>
              <a:gd name="connsiteX70" fmla="*/ 9053453 w 12192001"/>
              <a:gd name="connsiteY70" fmla="*/ 1910755 h 2344739"/>
              <a:gd name="connsiteX71" fmla="*/ 9005486 w 12192001"/>
              <a:gd name="connsiteY71" fmla="*/ 1914040 h 2344739"/>
              <a:gd name="connsiteX72" fmla="*/ 9005201 w 12192001"/>
              <a:gd name="connsiteY72" fmla="*/ 1913800 h 2344739"/>
              <a:gd name="connsiteX73" fmla="*/ 8996232 w 12192001"/>
              <a:gd name="connsiteY73" fmla="*/ 1915011 h 2344739"/>
              <a:gd name="connsiteX74" fmla="*/ 8990394 w 12192001"/>
              <a:gd name="connsiteY74" fmla="*/ 1917072 h 2344739"/>
              <a:gd name="connsiteX75" fmla="*/ 8974337 w 12192001"/>
              <a:gd name="connsiteY75" fmla="*/ 1920298 h 2344739"/>
              <a:gd name="connsiteX76" fmla="*/ 8968011 w 12192001"/>
              <a:gd name="connsiteY76" fmla="*/ 1919598 h 2344739"/>
              <a:gd name="connsiteX77" fmla="*/ 8963048 w 12192001"/>
              <a:gd name="connsiteY77" fmla="*/ 1917373 h 2344739"/>
              <a:gd name="connsiteX78" fmla="*/ 8928988 w 12192001"/>
              <a:gd name="connsiteY78" fmla="*/ 1914185 h 2344739"/>
              <a:gd name="connsiteX79" fmla="*/ 8752444 w 12192001"/>
              <a:gd name="connsiteY79" fmla="*/ 1933417 h 2344739"/>
              <a:gd name="connsiteX80" fmla="*/ 8707847 w 12192001"/>
              <a:gd name="connsiteY80" fmla="*/ 1935518 h 2344739"/>
              <a:gd name="connsiteX81" fmla="*/ 8596071 w 12192001"/>
              <a:gd name="connsiteY81" fmla="*/ 1944090 h 2344739"/>
              <a:gd name="connsiteX82" fmla="*/ 8525230 w 12192001"/>
              <a:gd name="connsiteY82" fmla="*/ 1929248 h 2344739"/>
              <a:gd name="connsiteX83" fmla="*/ 8510983 w 12192001"/>
              <a:gd name="connsiteY83" fmla="*/ 1935163 h 2344739"/>
              <a:gd name="connsiteX84" fmla="*/ 8506167 w 12192001"/>
              <a:gd name="connsiteY84" fmla="*/ 1938164 h 2344739"/>
              <a:gd name="connsiteX85" fmla="*/ 8497968 w 12192001"/>
              <a:gd name="connsiteY85" fmla="*/ 1940902 h 2344739"/>
              <a:gd name="connsiteX86" fmla="*/ 8497594 w 12192001"/>
              <a:gd name="connsiteY86" fmla="*/ 1940723 h 2344739"/>
              <a:gd name="connsiteX87" fmla="*/ 8490249 w 12192001"/>
              <a:gd name="connsiteY87" fmla="*/ 1943773 h 2344739"/>
              <a:gd name="connsiteX88" fmla="*/ 8367182 w 12192001"/>
              <a:gd name="connsiteY88" fmla="*/ 1957815 h 2344739"/>
              <a:gd name="connsiteX89" fmla="*/ 8353799 w 12192001"/>
              <a:gd name="connsiteY89" fmla="*/ 1958009 h 2344739"/>
              <a:gd name="connsiteX90" fmla="*/ 8352373 w 12192001"/>
              <a:gd name="connsiteY90" fmla="*/ 1957169 h 2344739"/>
              <a:gd name="connsiteX91" fmla="*/ 8320104 w 12192001"/>
              <a:gd name="connsiteY91" fmla="*/ 1974587 h 2344739"/>
              <a:gd name="connsiteX92" fmla="*/ 8314433 w 12192001"/>
              <a:gd name="connsiteY92" fmla="*/ 1974913 h 2344739"/>
              <a:gd name="connsiteX93" fmla="*/ 8295174 w 12192001"/>
              <a:gd name="connsiteY93" fmla="*/ 1988808 h 2344739"/>
              <a:gd name="connsiteX94" fmla="*/ 8284276 w 12192001"/>
              <a:gd name="connsiteY94" fmla="*/ 1994631 h 2344739"/>
              <a:gd name="connsiteX95" fmla="*/ 8283150 w 12192001"/>
              <a:gd name="connsiteY95" fmla="*/ 1999074 h 2344739"/>
              <a:gd name="connsiteX96" fmla="*/ 8266076 w 12192001"/>
              <a:gd name="connsiteY96" fmla="*/ 2006249 h 2344739"/>
              <a:gd name="connsiteX97" fmla="*/ 8263377 w 12192001"/>
              <a:gd name="connsiteY97" fmla="*/ 2006019 h 2344739"/>
              <a:gd name="connsiteX98" fmla="*/ 8252033 w 12192001"/>
              <a:gd name="connsiteY98" fmla="*/ 2015862 h 2344739"/>
              <a:gd name="connsiteX99" fmla="*/ 8245834 w 12192001"/>
              <a:gd name="connsiteY99" fmla="*/ 2028854 h 2344739"/>
              <a:gd name="connsiteX100" fmla="*/ 8090272 w 12192001"/>
              <a:gd name="connsiteY100" fmla="*/ 2075015 h 2344739"/>
              <a:gd name="connsiteX101" fmla="*/ 7905407 w 12192001"/>
              <a:gd name="connsiteY101" fmla="*/ 2116988 h 2344739"/>
              <a:gd name="connsiteX102" fmla="*/ 7718745 w 12192001"/>
              <a:gd name="connsiteY102" fmla="*/ 2142703 h 2344739"/>
              <a:gd name="connsiteX103" fmla="*/ 7614347 w 12192001"/>
              <a:gd name="connsiteY103" fmla="*/ 2139232 h 2344739"/>
              <a:gd name="connsiteX104" fmla="*/ 7527543 w 12192001"/>
              <a:gd name="connsiteY104" fmla="*/ 2145060 h 2344739"/>
              <a:gd name="connsiteX105" fmla="*/ 7519571 w 12192001"/>
              <a:gd name="connsiteY105" fmla="*/ 2147613 h 2344739"/>
              <a:gd name="connsiteX106" fmla="*/ 7507411 w 12192001"/>
              <a:gd name="connsiteY106" fmla="*/ 2148948 h 2344739"/>
              <a:gd name="connsiteX107" fmla="*/ 7507040 w 12192001"/>
              <a:gd name="connsiteY107" fmla="*/ 2148621 h 2344739"/>
              <a:gd name="connsiteX108" fmla="*/ 7495795 w 12192001"/>
              <a:gd name="connsiteY108" fmla="*/ 2150573 h 2344739"/>
              <a:gd name="connsiteX109" fmla="*/ 7405391 w 12192001"/>
              <a:gd name="connsiteY109" fmla="*/ 2142468 h 2344739"/>
              <a:gd name="connsiteX110" fmla="*/ 7218559 w 12192001"/>
              <a:gd name="connsiteY110" fmla="*/ 2156680 h 2344739"/>
              <a:gd name="connsiteX111" fmla="*/ 7201101 w 12192001"/>
              <a:gd name="connsiteY111" fmla="*/ 2161230 h 2344739"/>
              <a:gd name="connsiteX112" fmla="*/ 7197004 w 12192001"/>
              <a:gd name="connsiteY112" fmla="*/ 2166588 h 2344739"/>
              <a:gd name="connsiteX113" fmla="*/ 7170808 w 12192001"/>
              <a:gd name="connsiteY113" fmla="*/ 2171236 h 2344739"/>
              <a:gd name="connsiteX114" fmla="*/ 7096988 w 12192001"/>
              <a:gd name="connsiteY114" fmla="*/ 2183464 h 2344739"/>
              <a:gd name="connsiteX115" fmla="*/ 7018496 w 12192001"/>
              <a:gd name="connsiteY115" fmla="*/ 2183090 h 2344739"/>
              <a:gd name="connsiteX116" fmla="*/ 6904146 w 12192001"/>
              <a:gd name="connsiteY116" fmla="*/ 2212596 h 2344739"/>
              <a:gd name="connsiteX117" fmla="*/ 6708222 w 12192001"/>
              <a:gd name="connsiteY117" fmla="*/ 2240551 h 2344739"/>
              <a:gd name="connsiteX118" fmla="*/ 6549454 w 12192001"/>
              <a:gd name="connsiteY118" fmla="*/ 2269327 h 2344739"/>
              <a:gd name="connsiteX119" fmla="*/ 6317560 w 12192001"/>
              <a:gd name="connsiteY119" fmla="*/ 2316127 h 2344739"/>
              <a:gd name="connsiteX120" fmla="*/ 6168674 w 12192001"/>
              <a:gd name="connsiteY120" fmla="*/ 2318214 h 2344739"/>
              <a:gd name="connsiteX121" fmla="*/ 6073848 w 12192001"/>
              <a:gd name="connsiteY121" fmla="*/ 2338676 h 2344739"/>
              <a:gd name="connsiteX122" fmla="*/ 6068529 w 12192001"/>
              <a:gd name="connsiteY122" fmla="*/ 2337139 h 2344739"/>
              <a:gd name="connsiteX123" fmla="*/ 6048638 w 12192001"/>
              <a:gd name="connsiteY123" fmla="*/ 2337822 h 2344739"/>
              <a:gd name="connsiteX124" fmla="*/ 6041285 w 12192001"/>
              <a:gd name="connsiteY124" fmla="*/ 2329473 h 2344739"/>
              <a:gd name="connsiteX125" fmla="*/ 6010090 w 12192001"/>
              <a:gd name="connsiteY125" fmla="*/ 2324380 h 2344739"/>
              <a:gd name="connsiteX126" fmla="*/ 5957375 w 12192001"/>
              <a:gd name="connsiteY126" fmla="*/ 2328024 h 2344739"/>
              <a:gd name="connsiteX127" fmla="*/ 5758919 w 12192001"/>
              <a:gd name="connsiteY127" fmla="*/ 2343716 h 2344739"/>
              <a:gd name="connsiteX128" fmla="*/ 5626960 w 12192001"/>
              <a:gd name="connsiteY128" fmla="*/ 2344739 h 2344739"/>
              <a:gd name="connsiteX129" fmla="*/ 5470906 w 12192001"/>
              <a:gd name="connsiteY129" fmla="*/ 2330719 h 2344739"/>
              <a:gd name="connsiteX130" fmla="*/ 5432761 w 12192001"/>
              <a:gd name="connsiteY130" fmla="*/ 2319466 h 2344739"/>
              <a:gd name="connsiteX131" fmla="*/ 5381669 w 12192001"/>
              <a:gd name="connsiteY131" fmla="*/ 2301764 h 2344739"/>
              <a:gd name="connsiteX132" fmla="*/ 5261764 w 12192001"/>
              <a:gd name="connsiteY132" fmla="*/ 2281347 h 2344739"/>
              <a:gd name="connsiteX133" fmla="*/ 5222961 w 12192001"/>
              <a:gd name="connsiteY133" fmla="*/ 2270223 h 2344739"/>
              <a:gd name="connsiteX134" fmla="*/ 5174660 w 12192001"/>
              <a:gd name="connsiteY134" fmla="*/ 2267233 h 2344739"/>
              <a:gd name="connsiteX135" fmla="*/ 5156554 w 12192001"/>
              <a:gd name="connsiteY135" fmla="*/ 2260010 h 2344739"/>
              <a:gd name="connsiteX136" fmla="*/ 5142599 w 12192001"/>
              <a:gd name="connsiteY136" fmla="*/ 2256610 h 2344739"/>
              <a:gd name="connsiteX137" fmla="*/ 5139596 w 12192001"/>
              <a:gd name="connsiteY137" fmla="*/ 2254509 h 2344739"/>
              <a:gd name="connsiteX138" fmla="*/ 5121659 w 12192001"/>
              <a:gd name="connsiteY138" fmla="*/ 2243656 h 2344739"/>
              <a:gd name="connsiteX139" fmla="*/ 5065790 w 12192001"/>
              <a:gd name="connsiteY139" fmla="*/ 2250227 h 2344739"/>
              <a:gd name="connsiteX140" fmla="*/ 5011514 w 12192001"/>
              <a:gd name="connsiteY140" fmla="*/ 2233846 h 2344739"/>
              <a:gd name="connsiteX141" fmla="*/ 4840441 w 12192001"/>
              <a:gd name="connsiteY141" fmla="*/ 2209829 h 2344739"/>
              <a:gd name="connsiteX142" fmla="*/ 4762447 w 12192001"/>
              <a:gd name="connsiteY142" fmla="*/ 2182061 h 2344739"/>
              <a:gd name="connsiteX143" fmla="*/ 4723186 w 12192001"/>
              <a:gd name="connsiteY143" fmla="*/ 2173047 h 2344739"/>
              <a:gd name="connsiteX144" fmla="*/ 4721176 w 12192001"/>
              <a:gd name="connsiteY144" fmla="*/ 2172298 h 2344739"/>
              <a:gd name="connsiteX145" fmla="*/ 4722111 w 12192001"/>
              <a:gd name="connsiteY145" fmla="*/ 2172087 h 2344739"/>
              <a:gd name="connsiteX146" fmla="*/ 4717202 w 12192001"/>
              <a:gd name="connsiteY146" fmla="*/ 2170817 h 2344739"/>
              <a:gd name="connsiteX147" fmla="*/ 4721176 w 12192001"/>
              <a:gd name="connsiteY147" fmla="*/ 2172298 h 2344739"/>
              <a:gd name="connsiteX148" fmla="*/ 4715526 w 12192001"/>
              <a:gd name="connsiteY148" fmla="*/ 2173573 h 2344739"/>
              <a:gd name="connsiteX149" fmla="*/ 4515814 w 12192001"/>
              <a:gd name="connsiteY149" fmla="*/ 2163671 h 2344739"/>
              <a:gd name="connsiteX150" fmla="*/ 4428543 w 12192001"/>
              <a:gd name="connsiteY150" fmla="*/ 2153020 h 2344739"/>
              <a:gd name="connsiteX151" fmla="*/ 4362875 w 12192001"/>
              <a:gd name="connsiteY151" fmla="*/ 2151674 h 2344739"/>
              <a:gd name="connsiteX152" fmla="*/ 4316966 w 12192001"/>
              <a:gd name="connsiteY152" fmla="*/ 2158289 h 2344739"/>
              <a:gd name="connsiteX153" fmla="*/ 4315110 w 12192001"/>
              <a:gd name="connsiteY153" fmla="*/ 2156948 h 2344739"/>
              <a:gd name="connsiteX154" fmla="*/ 4295144 w 12192001"/>
              <a:gd name="connsiteY154" fmla="*/ 2155069 h 2344739"/>
              <a:gd name="connsiteX155" fmla="*/ 4290064 w 12192001"/>
              <a:gd name="connsiteY155" fmla="*/ 2157986 h 2344739"/>
              <a:gd name="connsiteX156" fmla="*/ 4276142 w 12192001"/>
              <a:gd name="connsiteY156" fmla="*/ 2157740 h 2344739"/>
              <a:gd name="connsiteX157" fmla="*/ 4248117 w 12192001"/>
              <a:gd name="connsiteY157" fmla="*/ 2160064 h 2344739"/>
              <a:gd name="connsiteX158" fmla="*/ 4202051 w 12192001"/>
              <a:gd name="connsiteY158" fmla="*/ 2157269 h 2344739"/>
              <a:gd name="connsiteX159" fmla="*/ 4201745 w 12192001"/>
              <a:gd name="connsiteY159" fmla="*/ 2156010 h 2344739"/>
              <a:gd name="connsiteX160" fmla="*/ 4191248 w 12192001"/>
              <a:gd name="connsiteY160" fmla="*/ 2150376 h 2344739"/>
              <a:gd name="connsiteX161" fmla="*/ 4142745 w 12192001"/>
              <a:gd name="connsiteY161" fmla="*/ 2134511 h 2344739"/>
              <a:gd name="connsiteX162" fmla="*/ 4083097 w 12192001"/>
              <a:gd name="connsiteY162" fmla="*/ 2107978 h 2344739"/>
              <a:gd name="connsiteX163" fmla="*/ 4074546 w 12192001"/>
              <a:gd name="connsiteY163" fmla="*/ 2107143 h 2344739"/>
              <a:gd name="connsiteX164" fmla="*/ 4074427 w 12192001"/>
              <a:gd name="connsiteY164" fmla="*/ 2106844 h 2344739"/>
              <a:gd name="connsiteX165" fmla="*/ 4065510 w 12192001"/>
              <a:gd name="connsiteY165" fmla="*/ 2105400 h 2344739"/>
              <a:gd name="connsiteX166" fmla="*/ 4058954 w 12192001"/>
              <a:gd name="connsiteY166" fmla="*/ 2105618 h 2344739"/>
              <a:gd name="connsiteX167" fmla="*/ 4042364 w 12192001"/>
              <a:gd name="connsiteY167" fmla="*/ 2103997 h 2344739"/>
              <a:gd name="connsiteX168" fmla="*/ 4036997 w 12192001"/>
              <a:gd name="connsiteY168" fmla="*/ 2101563 h 2344739"/>
              <a:gd name="connsiteX169" fmla="*/ 4035363 w 12192001"/>
              <a:gd name="connsiteY169" fmla="*/ 2097896 h 2344739"/>
              <a:gd name="connsiteX170" fmla="*/ 4033778 w 12192001"/>
              <a:gd name="connsiteY170" fmla="*/ 2098131 h 2344739"/>
              <a:gd name="connsiteX171" fmla="*/ 4004538 w 12192001"/>
              <a:gd name="connsiteY171" fmla="*/ 2085563 h 2344739"/>
              <a:gd name="connsiteX172" fmla="*/ 3936846 w 12192001"/>
              <a:gd name="connsiteY172" fmla="*/ 2068106 h 2344739"/>
              <a:gd name="connsiteX173" fmla="*/ 3897275 w 12192001"/>
              <a:gd name="connsiteY173" fmla="*/ 2062451 h 2344739"/>
              <a:gd name="connsiteX174" fmla="*/ 3789760 w 12192001"/>
              <a:gd name="connsiteY174" fmla="*/ 2042213 h 2344739"/>
              <a:gd name="connsiteX175" fmla="*/ 3682513 w 12192001"/>
              <a:gd name="connsiteY175" fmla="*/ 2018290 h 2344739"/>
              <a:gd name="connsiteX176" fmla="*/ 3610035 w 12192001"/>
              <a:gd name="connsiteY176" fmla="*/ 1986019 h 2344739"/>
              <a:gd name="connsiteX177" fmla="*/ 3603855 w 12192001"/>
              <a:gd name="connsiteY177" fmla="*/ 1987381 h 2344739"/>
              <a:gd name="connsiteX178" fmla="*/ 3594736 w 12192001"/>
              <a:gd name="connsiteY178" fmla="*/ 1987545 h 2344739"/>
              <a:gd name="connsiteX179" fmla="*/ 3594501 w 12192001"/>
              <a:gd name="connsiteY179" fmla="*/ 1987276 h 2344739"/>
              <a:gd name="connsiteX180" fmla="*/ 3585978 w 12192001"/>
              <a:gd name="connsiteY180" fmla="*/ 1987966 h 2344739"/>
              <a:gd name="connsiteX181" fmla="*/ 3536135 w 12192001"/>
              <a:gd name="connsiteY181" fmla="*/ 1978267 h 2344739"/>
              <a:gd name="connsiteX182" fmla="*/ 3473223 w 12192001"/>
              <a:gd name="connsiteY182" fmla="*/ 1974606 h 2344739"/>
              <a:gd name="connsiteX183" fmla="*/ 3400728 w 12192001"/>
              <a:gd name="connsiteY183" fmla="*/ 1962558 h 2344739"/>
              <a:gd name="connsiteX184" fmla="*/ 3363888 w 12192001"/>
              <a:gd name="connsiteY184" fmla="*/ 1979510 h 2344739"/>
              <a:gd name="connsiteX185" fmla="*/ 3344026 w 12192001"/>
              <a:gd name="connsiteY185" fmla="*/ 1981192 h 2344739"/>
              <a:gd name="connsiteX186" fmla="*/ 3341698 w 12192001"/>
              <a:gd name="connsiteY186" fmla="*/ 1980217 h 2344739"/>
              <a:gd name="connsiteX187" fmla="*/ 3262356 w 12192001"/>
              <a:gd name="connsiteY187" fmla="*/ 1986094 h 2344739"/>
              <a:gd name="connsiteX188" fmla="*/ 3142556 w 12192001"/>
              <a:gd name="connsiteY188" fmla="*/ 1993869 h 2344739"/>
              <a:gd name="connsiteX189" fmla="*/ 3030291 w 12192001"/>
              <a:gd name="connsiteY189" fmla="*/ 1996512 h 2344739"/>
              <a:gd name="connsiteX190" fmla="*/ 2781569 w 12192001"/>
              <a:gd name="connsiteY190" fmla="*/ 2018333 h 2344739"/>
              <a:gd name="connsiteX191" fmla="*/ 2646527 w 12192001"/>
              <a:gd name="connsiteY191" fmla="*/ 2028869 h 2344739"/>
              <a:gd name="connsiteX192" fmla="*/ 2568028 w 12192001"/>
              <a:gd name="connsiteY192" fmla="*/ 2002628 h 2344739"/>
              <a:gd name="connsiteX193" fmla="*/ 2443255 w 12192001"/>
              <a:gd name="connsiteY193" fmla="*/ 2016529 h 2344739"/>
              <a:gd name="connsiteX194" fmla="*/ 2315112 w 12192001"/>
              <a:gd name="connsiteY194" fmla="*/ 2024996 h 2344739"/>
              <a:gd name="connsiteX195" fmla="*/ 2208578 w 12192001"/>
              <a:gd name="connsiteY195" fmla="*/ 2019763 h 2344739"/>
              <a:gd name="connsiteX196" fmla="*/ 2094665 w 12192001"/>
              <a:gd name="connsiteY196" fmla="*/ 2003052 h 2344739"/>
              <a:gd name="connsiteX197" fmla="*/ 1997356 w 12192001"/>
              <a:gd name="connsiteY197" fmla="*/ 1995032 h 2344739"/>
              <a:gd name="connsiteX198" fmla="*/ 1928172 w 12192001"/>
              <a:gd name="connsiteY198" fmla="*/ 2016977 h 2344739"/>
              <a:gd name="connsiteX199" fmla="*/ 1921650 w 12192001"/>
              <a:gd name="connsiteY199" fmla="*/ 2012146 h 2344739"/>
              <a:gd name="connsiteX200" fmla="*/ 1873080 w 12192001"/>
              <a:gd name="connsiteY200" fmla="*/ 2013741 h 2344739"/>
              <a:gd name="connsiteX201" fmla="*/ 1786655 w 12192001"/>
              <a:gd name="connsiteY201" fmla="*/ 2041363 h 2344739"/>
              <a:gd name="connsiteX202" fmla="*/ 1738204 w 12192001"/>
              <a:gd name="connsiteY202" fmla="*/ 2036312 h 2344739"/>
              <a:gd name="connsiteX203" fmla="*/ 1675071 w 12192001"/>
              <a:gd name="connsiteY203" fmla="*/ 2019963 h 2344739"/>
              <a:gd name="connsiteX204" fmla="*/ 1608669 w 12192001"/>
              <a:gd name="connsiteY204" fmla="*/ 2013066 h 2344739"/>
              <a:gd name="connsiteX205" fmla="*/ 1496110 w 12192001"/>
              <a:gd name="connsiteY205" fmla="*/ 1987476 h 2344739"/>
              <a:gd name="connsiteX206" fmla="*/ 1149979 w 12192001"/>
              <a:gd name="connsiteY206" fmla="*/ 1938041 h 2344739"/>
              <a:gd name="connsiteX207" fmla="*/ 858269 w 12192001"/>
              <a:gd name="connsiteY207" fmla="*/ 1928608 h 2344739"/>
              <a:gd name="connsiteX208" fmla="*/ 837540 w 12192001"/>
              <a:gd name="connsiteY208" fmla="*/ 1929821 h 2344739"/>
              <a:gd name="connsiteX209" fmla="*/ 816809 w 12192001"/>
              <a:gd name="connsiteY209" fmla="*/ 1927857 h 2344739"/>
              <a:gd name="connsiteX210" fmla="*/ 811506 w 12192001"/>
              <a:gd name="connsiteY210" fmla="*/ 1930751 h 2344739"/>
              <a:gd name="connsiteX211" fmla="*/ 720047 w 12192001"/>
              <a:gd name="connsiteY211" fmla="*/ 1929661 h 2344739"/>
              <a:gd name="connsiteX212" fmla="*/ 719742 w 12192001"/>
              <a:gd name="connsiteY212" fmla="*/ 1928399 h 2344739"/>
              <a:gd name="connsiteX213" fmla="*/ 708875 w 12192001"/>
              <a:gd name="connsiteY213" fmla="*/ 1922722 h 2344739"/>
              <a:gd name="connsiteX214" fmla="*/ 596792 w 12192001"/>
              <a:gd name="connsiteY214" fmla="*/ 1879864 h 2344739"/>
              <a:gd name="connsiteX215" fmla="*/ 578535 w 12192001"/>
              <a:gd name="connsiteY215" fmla="*/ 1877212 h 2344739"/>
              <a:gd name="connsiteX216" fmla="*/ 571717 w 12192001"/>
              <a:gd name="connsiteY216" fmla="*/ 1877401 h 2344739"/>
              <a:gd name="connsiteX217" fmla="*/ 445099 w 12192001"/>
              <a:gd name="connsiteY217" fmla="*/ 1839371 h 2344739"/>
              <a:gd name="connsiteX218" fmla="*/ 404015 w 12192001"/>
              <a:gd name="connsiteY218" fmla="*/ 1833548 h 2344739"/>
              <a:gd name="connsiteX219" fmla="*/ 292435 w 12192001"/>
              <a:gd name="connsiteY219" fmla="*/ 1812852 h 2344739"/>
              <a:gd name="connsiteX220" fmla="*/ 118381 w 12192001"/>
              <a:gd name="connsiteY220" fmla="*/ 1761047 h 2344739"/>
              <a:gd name="connsiteX221" fmla="*/ 15526 w 12192001"/>
              <a:gd name="connsiteY221" fmla="*/ 1758191 h 2344739"/>
              <a:gd name="connsiteX222" fmla="*/ 2 w 12192001"/>
              <a:gd name="connsiteY222" fmla="*/ 1752722 h 2344739"/>
              <a:gd name="connsiteX223" fmla="*/ 1 w 12192001"/>
              <a:gd name="connsiteY223" fmla="*/ 762497 h 2344739"/>
              <a:gd name="connsiteX224" fmla="*/ 0 w 12192001"/>
              <a:gd name="connsiteY224" fmla="*/ 222213 h 2344739"/>
              <a:gd name="connsiteX225" fmla="*/ 0 w 12192001"/>
              <a:gd name="connsiteY225"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53521 w 12193149"/>
              <a:gd name="connsiteY90" fmla="*/ 1957169 h 2344739"/>
              <a:gd name="connsiteX91" fmla="*/ 8321252 w 12193149"/>
              <a:gd name="connsiteY91" fmla="*/ 1974587 h 2344739"/>
              <a:gd name="connsiteX92" fmla="*/ 8315581 w 12193149"/>
              <a:gd name="connsiteY92" fmla="*/ 1974913 h 2344739"/>
              <a:gd name="connsiteX93" fmla="*/ 8296322 w 12193149"/>
              <a:gd name="connsiteY93" fmla="*/ 1988808 h 2344739"/>
              <a:gd name="connsiteX94" fmla="*/ 8285424 w 12193149"/>
              <a:gd name="connsiteY94" fmla="*/ 1994631 h 2344739"/>
              <a:gd name="connsiteX95" fmla="*/ 8284298 w 12193149"/>
              <a:gd name="connsiteY95" fmla="*/ 1999074 h 2344739"/>
              <a:gd name="connsiteX96" fmla="*/ 8267224 w 12193149"/>
              <a:gd name="connsiteY96" fmla="*/ 2006249 h 2344739"/>
              <a:gd name="connsiteX97" fmla="*/ 8264525 w 12193149"/>
              <a:gd name="connsiteY97" fmla="*/ 2006019 h 2344739"/>
              <a:gd name="connsiteX98" fmla="*/ 8253181 w 12193149"/>
              <a:gd name="connsiteY98" fmla="*/ 2015862 h 2344739"/>
              <a:gd name="connsiteX99" fmla="*/ 8246982 w 12193149"/>
              <a:gd name="connsiteY99" fmla="*/ 2028854 h 2344739"/>
              <a:gd name="connsiteX100" fmla="*/ 8091420 w 12193149"/>
              <a:gd name="connsiteY100" fmla="*/ 2075015 h 2344739"/>
              <a:gd name="connsiteX101" fmla="*/ 7906555 w 12193149"/>
              <a:gd name="connsiteY101" fmla="*/ 2116988 h 2344739"/>
              <a:gd name="connsiteX102" fmla="*/ 7719893 w 12193149"/>
              <a:gd name="connsiteY102" fmla="*/ 2142703 h 2344739"/>
              <a:gd name="connsiteX103" fmla="*/ 7615495 w 12193149"/>
              <a:gd name="connsiteY103" fmla="*/ 2139232 h 2344739"/>
              <a:gd name="connsiteX104" fmla="*/ 7528691 w 12193149"/>
              <a:gd name="connsiteY104" fmla="*/ 2145060 h 2344739"/>
              <a:gd name="connsiteX105" fmla="*/ 7520719 w 12193149"/>
              <a:gd name="connsiteY105" fmla="*/ 2147613 h 2344739"/>
              <a:gd name="connsiteX106" fmla="*/ 7508559 w 12193149"/>
              <a:gd name="connsiteY106" fmla="*/ 2148948 h 2344739"/>
              <a:gd name="connsiteX107" fmla="*/ 7508188 w 12193149"/>
              <a:gd name="connsiteY107" fmla="*/ 2148621 h 2344739"/>
              <a:gd name="connsiteX108" fmla="*/ 7496943 w 12193149"/>
              <a:gd name="connsiteY108" fmla="*/ 2150573 h 2344739"/>
              <a:gd name="connsiteX109" fmla="*/ 7406539 w 12193149"/>
              <a:gd name="connsiteY109" fmla="*/ 2142468 h 2344739"/>
              <a:gd name="connsiteX110" fmla="*/ 7219707 w 12193149"/>
              <a:gd name="connsiteY110" fmla="*/ 2156680 h 2344739"/>
              <a:gd name="connsiteX111" fmla="*/ 7202249 w 12193149"/>
              <a:gd name="connsiteY111" fmla="*/ 2161230 h 2344739"/>
              <a:gd name="connsiteX112" fmla="*/ 7198152 w 12193149"/>
              <a:gd name="connsiteY112" fmla="*/ 2166588 h 2344739"/>
              <a:gd name="connsiteX113" fmla="*/ 7171956 w 12193149"/>
              <a:gd name="connsiteY113" fmla="*/ 2171236 h 2344739"/>
              <a:gd name="connsiteX114" fmla="*/ 7098136 w 12193149"/>
              <a:gd name="connsiteY114" fmla="*/ 2183464 h 2344739"/>
              <a:gd name="connsiteX115" fmla="*/ 7019644 w 12193149"/>
              <a:gd name="connsiteY115" fmla="*/ 2183090 h 2344739"/>
              <a:gd name="connsiteX116" fmla="*/ 6905294 w 12193149"/>
              <a:gd name="connsiteY116" fmla="*/ 2212596 h 2344739"/>
              <a:gd name="connsiteX117" fmla="*/ 6709370 w 12193149"/>
              <a:gd name="connsiteY117" fmla="*/ 2240551 h 2344739"/>
              <a:gd name="connsiteX118" fmla="*/ 6550602 w 12193149"/>
              <a:gd name="connsiteY118" fmla="*/ 2269327 h 2344739"/>
              <a:gd name="connsiteX119" fmla="*/ 6318708 w 12193149"/>
              <a:gd name="connsiteY119" fmla="*/ 2316127 h 2344739"/>
              <a:gd name="connsiteX120" fmla="*/ 6169822 w 12193149"/>
              <a:gd name="connsiteY120" fmla="*/ 2318214 h 2344739"/>
              <a:gd name="connsiteX121" fmla="*/ 6074996 w 12193149"/>
              <a:gd name="connsiteY121" fmla="*/ 2338676 h 2344739"/>
              <a:gd name="connsiteX122" fmla="*/ 6069677 w 12193149"/>
              <a:gd name="connsiteY122" fmla="*/ 2337139 h 2344739"/>
              <a:gd name="connsiteX123" fmla="*/ 6049786 w 12193149"/>
              <a:gd name="connsiteY123" fmla="*/ 2337822 h 2344739"/>
              <a:gd name="connsiteX124" fmla="*/ 6042433 w 12193149"/>
              <a:gd name="connsiteY124" fmla="*/ 2329473 h 2344739"/>
              <a:gd name="connsiteX125" fmla="*/ 6011238 w 12193149"/>
              <a:gd name="connsiteY125" fmla="*/ 2324380 h 2344739"/>
              <a:gd name="connsiteX126" fmla="*/ 5958523 w 12193149"/>
              <a:gd name="connsiteY126" fmla="*/ 2328024 h 2344739"/>
              <a:gd name="connsiteX127" fmla="*/ 5760067 w 12193149"/>
              <a:gd name="connsiteY127" fmla="*/ 2343716 h 2344739"/>
              <a:gd name="connsiteX128" fmla="*/ 5628108 w 12193149"/>
              <a:gd name="connsiteY128" fmla="*/ 2344739 h 2344739"/>
              <a:gd name="connsiteX129" fmla="*/ 5472054 w 12193149"/>
              <a:gd name="connsiteY129" fmla="*/ 2330719 h 2344739"/>
              <a:gd name="connsiteX130" fmla="*/ 5433909 w 12193149"/>
              <a:gd name="connsiteY130" fmla="*/ 2319466 h 2344739"/>
              <a:gd name="connsiteX131" fmla="*/ 5382817 w 12193149"/>
              <a:gd name="connsiteY131" fmla="*/ 2301764 h 2344739"/>
              <a:gd name="connsiteX132" fmla="*/ 5262912 w 12193149"/>
              <a:gd name="connsiteY132" fmla="*/ 2281347 h 2344739"/>
              <a:gd name="connsiteX133" fmla="*/ 5224109 w 12193149"/>
              <a:gd name="connsiteY133" fmla="*/ 2270223 h 2344739"/>
              <a:gd name="connsiteX134" fmla="*/ 5175808 w 12193149"/>
              <a:gd name="connsiteY134" fmla="*/ 2267233 h 2344739"/>
              <a:gd name="connsiteX135" fmla="*/ 5157702 w 12193149"/>
              <a:gd name="connsiteY135" fmla="*/ 2260010 h 2344739"/>
              <a:gd name="connsiteX136" fmla="*/ 5143747 w 12193149"/>
              <a:gd name="connsiteY136" fmla="*/ 2256610 h 2344739"/>
              <a:gd name="connsiteX137" fmla="*/ 5140744 w 12193149"/>
              <a:gd name="connsiteY137" fmla="*/ 2254509 h 2344739"/>
              <a:gd name="connsiteX138" fmla="*/ 5122807 w 12193149"/>
              <a:gd name="connsiteY138" fmla="*/ 2243656 h 2344739"/>
              <a:gd name="connsiteX139" fmla="*/ 5066938 w 12193149"/>
              <a:gd name="connsiteY139" fmla="*/ 2250227 h 2344739"/>
              <a:gd name="connsiteX140" fmla="*/ 5012662 w 12193149"/>
              <a:gd name="connsiteY140" fmla="*/ 2233846 h 2344739"/>
              <a:gd name="connsiteX141" fmla="*/ 4841589 w 12193149"/>
              <a:gd name="connsiteY141" fmla="*/ 2209829 h 2344739"/>
              <a:gd name="connsiteX142" fmla="*/ 4763595 w 12193149"/>
              <a:gd name="connsiteY142" fmla="*/ 2182061 h 2344739"/>
              <a:gd name="connsiteX143" fmla="*/ 4724334 w 12193149"/>
              <a:gd name="connsiteY143" fmla="*/ 2173047 h 2344739"/>
              <a:gd name="connsiteX144" fmla="*/ 4722324 w 12193149"/>
              <a:gd name="connsiteY144" fmla="*/ 2172298 h 2344739"/>
              <a:gd name="connsiteX145" fmla="*/ 4723259 w 12193149"/>
              <a:gd name="connsiteY145" fmla="*/ 2172087 h 2344739"/>
              <a:gd name="connsiteX146" fmla="*/ 4718350 w 12193149"/>
              <a:gd name="connsiteY146" fmla="*/ 2170817 h 2344739"/>
              <a:gd name="connsiteX147" fmla="*/ 4722324 w 12193149"/>
              <a:gd name="connsiteY147" fmla="*/ 2172298 h 2344739"/>
              <a:gd name="connsiteX148" fmla="*/ 4716674 w 12193149"/>
              <a:gd name="connsiteY148" fmla="*/ 2173573 h 2344739"/>
              <a:gd name="connsiteX149" fmla="*/ 4516962 w 12193149"/>
              <a:gd name="connsiteY149" fmla="*/ 2163671 h 2344739"/>
              <a:gd name="connsiteX150" fmla="*/ 4429691 w 12193149"/>
              <a:gd name="connsiteY150" fmla="*/ 2153020 h 2344739"/>
              <a:gd name="connsiteX151" fmla="*/ 4364023 w 12193149"/>
              <a:gd name="connsiteY151" fmla="*/ 2151674 h 2344739"/>
              <a:gd name="connsiteX152" fmla="*/ 4318114 w 12193149"/>
              <a:gd name="connsiteY152" fmla="*/ 2158289 h 2344739"/>
              <a:gd name="connsiteX153" fmla="*/ 4316258 w 12193149"/>
              <a:gd name="connsiteY153" fmla="*/ 2156948 h 2344739"/>
              <a:gd name="connsiteX154" fmla="*/ 4296292 w 12193149"/>
              <a:gd name="connsiteY154" fmla="*/ 2155069 h 2344739"/>
              <a:gd name="connsiteX155" fmla="*/ 4291212 w 12193149"/>
              <a:gd name="connsiteY155" fmla="*/ 2157986 h 2344739"/>
              <a:gd name="connsiteX156" fmla="*/ 4277290 w 12193149"/>
              <a:gd name="connsiteY156" fmla="*/ 2157740 h 2344739"/>
              <a:gd name="connsiteX157" fmla="*/ 4249265 w 12193149"/>
              <a:gd name="connsiteY157" fmla="*/ 2160064 h 2344739"/>
              <a:gd name="connsiteX158" fmla="*/ 4203199 w 12193149"/>
              <a:gd name="connsiteY158" fmla="*/ 2157269 h 2344739"/>
              <a:gd name="connsiteX159" fmla="*/ 4202893 w 12193149"/>
              <a:gd name="connsiteY159" fmla="*/ 2156010 h 2344739"/>
              <a:gd name="connsiteX160" fmla="*/ 4192396 w 12193149"/>
              <a:gd name="connsiteY160" fmla="*/ 2150376 h 2344739"/>
              <a:gd name="connsiteX161" fmla="*/ 4143893 w 12193149"/>
              <a:gd name="connsiteY161" fmla="*/ 2134511 h 2344739"/>
              <a:gd name="connsiteX162" fmla="*/ 4084245 w 12193149"/>
              <a:gd name="connsiteY162" fmla="*/ 2107978 h 2344739"/>
              <a:gd name="connsiteX163" fmla="*/ 4075694 w 12193149"/>
              <a:gd name="connsiteY163" fmla="*/ 2107143 h 2344739"/>
              <a:gd name="connsiteX164" fmla="*/ 4075575 w 12193149"/>
              <a:gd name="connsiteY164" fmla="*/ 2106844 h 2344739"/>
              <a:gd name="connsiteX165" fmla="*/ 4066658 w 12193149"/>
              <a:gd name="connsiteY165" fmla="*/ 2105400 h 2344739"/>
              <a:gd name="connsiteX166" fmla="*/ 4060102 w 12193149"/>
              <a:gd name="connsiteY166" fmla="*/ 2105618 h 2344739"/>
              <a:gd name="connsiteX167" fmla="*/ 4043512 w 12193149"/>
              <a:gd name="connsiteY167" fmla="*/ 2103997 h 2344739"/>
              <a:gd name="connsiteX168" fmla="*/ 4038145 w 12193149"/>
              <a:gd name="connsiteY168" fmla="*/ 2101563 h 2344739"/>
              <a:gd name="connsiteX169" fmla="*/ 4036511 w 12193149"/>
              <a:gd name="connsiteY169" fmla="*/ 2097896 h 2344739"/>
              <a:gd name="connsiteX170" fmla="*/ 4034926 w 12193149"/>
              <a:gd name="connsiteY170" fmla="*/ 2098131 h 2344739"/>
              <a:gd name="connsiteX171" fmla="*/ 4005686 w 12193149"/>
              <a:gd name="connsiteY171" fmla="*/ 2085563 h 2344739"/>
              <a:gd name="connsiteX172" fmla="*/ 3937994 w 12193149"/>
              <a:gd name="connsiteY172" fmla="*/ 2068106 h 2344739"/>
              <a:gd name="connsiteX173" fmla="*/ 3898423 w 12193149"/>
              <a:gd name="connsiteY173" fmla="*/ 2062451 h 2344739"/>
              <a:gd name="connsiteX174" fmla="*/ 3790908 w 12193149"/>
              <a:gd name="connsiteY174" fmla="*/ 2042213 h 2344739"/>
              <a:gd name="connsiteX175" fmla="*/ 3683661 w 12193149"/>
              <a:gd name="connsiteY175" fmla="*/ 2018290 h 2344739"/>
              <a:gd name="connsiteX176" fmla="*/ 3611183 w 12193149"/>
              <a:gd name="connsiteY176" fmla="*/ 1986019 h 2344739"/>
              <a:gd name="connsiteX177" fmla="*/ 3605003 w 12193149"/>
              <a:gd name="connsiteY177" fmla="*/ 1987381 h 2344739"/>
              <a:gd name="connsiteX178" fmla="*/ 3595884 w 12193149"/>
              <a:gd name="connsiteY178" fmla="*/ 1987545 h 2344739"/>
              <a:gd name="connsiteX179" fmla="*/ 3595649 w 12193149"/>
              <a:gd name="connsiteY179" fmla="*/ 1987276 h 2344739"/>
              <a:gd name="connsiteX180" fmla="*/ 3587126 w 12193149"/>
              <a:gd name="connsiteY180" fmla="*/ 1987966 h 2344739"/>
              <a:gd name="connsiteX181" fmla="*/ 3537283 w 12193149"/>
              <a:gd name="connsiteY181" fmla="*/ 1978267 h 2344739"/>
              <a:gd name="connsiteX182" fmla="*/ 3474371 w 12193149"/>
              <a:gd name="connsiteY182" fmla="*/ 1974606 h 2344739"/>
              <a:gd name="connsiteX183" fmla="*/ 3401876 w 12193149"/>
              <a:gd name="connsiteY183" fmla="*/ 1962558 h 2344739"/>
              <a:gd name="connsiteX184" fmla="*/ 3365036 w 12193149"/>
              <a:gd name="connsiteY184" fmla="*/ 1979510 h 2344739"/>
              <a:gd name="connsiteX185" fmla="*/ 3345174 w 12193149"/>
              <a:gd name="connsiteY185" fmla="*/ 1981192 h 2344739"/>
              <a:gd name="connsiteX186" fmla="*/ 3342846 w 12193149"/>
              <a:gd name="connsiteY186" fmla="*/ 1980217 h 2344739"/>
              <a:gd name="connsiteX187" fmla="*/ 3263504 w 12193149"/>
              <a:gd name="connsiteY187" fmla="*/ 1986094 h 2344739"/>
              <a:gd name="connsiteX188" fmla="*/ 3143704 w 12193149"/>
              <a:gd name="connsiteY188" fmla="*/ 1993869 h 2344739"/>
              <a:gd name="connsiteX189" fmla="*/ 3031439 w 12193149"/>
              <a:gd name="connsiteY189" fmla="*/ 1996512 h 2344739"/>
              <a:gd name="connsiteX190" fmla="*/ 2782717 w 12193149"/>
              <a:gd name="connsiteY190" fmla="*/ 2018333 h 2344739"/>
              <a:gd name="connsiteX191" fmla="*/ 2647675 w 12193149"/>
              <a:gd name="connsiteY191" fmla="*/ 2028869 h 2344739"/>
              <a:gd name="connsiteX192" fmla="*/ 2569176 w 12193149"/>
              <a:gd name="connsiteY192" fmla="*/ 2002628 h 2344739"/>
              <a:gd name="connsiteX193" fmla="*/ 2444403 w 12193149"/>
              <a:gd name="connsiteY193" fmla="*/ 2016529 h 2344739"/>
              <a:gd name="connsiteX194" fmla="*/ 2316260 w 12193149"/>
              <a:gd name="connsiteY194" fmla="*/ 2024996 h 2344739"/>
              <a:gd name="connsiteX195" fmla="*/ 2209726 w 12193149"/>
              <a:gd name="connsiteY195" fmla="*/ 2019763 h 2344739"/>
              <a:gd name="connsiteX196" fmla="*/ 2095813 w 12193149"/>
              <a:gd name="connsiteY196" fmla="*/ 2003052 h 2344739"/>
              <a:gd name="connsiteX197" fmla="*/ 1998504 w 12193149"/>
              <a:gd name="connsiteY197" fmla="*/ 1995032 h 2344739"/>
              <a:gd name="connsiteX198" fmla="*/ 1929320 w 12193149"/>
              <a:gd name="connsiteY198" fmla="*/ 2016977 h 2344739"/>
              <a:gd name="connsiteX199" fmla="*/ 1922798 w 12193149"/>
              <a:gd name="connsiteY199" fmla="*/ 2012146 h 2344739"/>
              <a:gd name="connsiteX200" fmla="*/ 1874228 w 12193149"/>
              <a:gd name="connsiteY200" fmla="*/ 2013741 h 2344739"/>
              <a:gd name="connsiteX201" fmla="*/ 1787803 w 12193149"/>
              <a:gd name="connsiteY201" fmla="*/ 2041363 h 2344739"/>
              <a:gd name="connsiteX202" fmla="*/ 1739352 w 12193149"/>
              <a:gd name="connsiteY202" fmla="*/ 2036312 h 2344739"/>
              <a:gd name="connsiteX203" fmla="*/ 1676219 w 12193149"/>
              <a:gd name="connsiteY203" fmla="*/ 2019963 h 2344739"/>
              <a:gd name="connsiteX204" fmla="*/ 1609817 w 12193149"/>
              <a:gd name="connsiteY204" fmla="*/ 2013066 h 2344739"/>
              <a:gd name="connsiteX205" fmla="*/ 1497258 w 12193149"/>
              <a:gd name="connsiteY205" fmla="*/ 1987476 h 2344739"/>
              <a:gd name="connsiteX206" fmla="*/ 1151127 w 12193149"/>
              <a:gd name="connsiteY206" fmla="*/ 1938041 h 2344739"/>
              <a:gd name="connsiteX207" fmla="*/ 859417 w 12193149"/>
              <a:gd name="connsiteY207" fmla="*/ 1928608 h 2344739"/>
              <a:gd name="connsiteX208" fmla="*/ 838688 w 12193149"/>
              <a:gd name="connsiteY208" fmla="*/ 1929821 h 2344739"/>
              <a:gd name="connsiteX209" fmla="*/ 817957 w 12193149"/>
              <a:gd name="connsiteY209" fmla="*/ 1927857 h 2344739"/>
              <a:gd name="connsiteX210" fmla="*/ 812654 w 12193149"/>
              <a:gd name="connsiteY210" fmla="*/ 1930751 h 2344739"/>
              <a:gd name="connsiteX211" fmla="*/ 721195 w 12193149"/>
              <a:gd name="connsiteY211" fmla="*/ 1929661 h 2344739"/>
              <a:gd name="connsiteX212" fmla="*/ 720890 w 12193149"/>
              <a:gd name="connsiteY212" fmla="*/ 1928399 h 2344739"/>
              <a:gd name="connsiteX213" fmla="*/ 710023 w 12193149"/>
              <a:gd name="connsiteY213" fmla="*/ 1922722 h 2344739"/>
              <a:gd name="connsiteX214" fmla="*/ 597940 w 12193149"/>
              <a:gd name="connsiteY214" fmla="*/ 1879864 h 2344739"/>
              <a:gd name="connsiteX215" fmla="*/ 579683 w 12193149"/>
              <a:gd name="connsiteY215" fmla="*/ 1877212 h 2344739"/>
              <a:gd name="connsiteX216" fmla="*/ 572865 w 12193149"/>
              <a:gd name="connsiteY216" fmla="*/ 1877401 h 2344739"/>
              <a:gd name="connsiteX217" fmla="*/ 446247 w 12193149"/>
              <a:gd name="connsiteY217" fmla="*/ 1839371 h 2344739"/>
              <a:gd name="connsiteX218" fmla="*/ 405163 w 12193149"/>
              <a:gd name="connsiteY218" fmla="*/ 1833548 h 2344739"/>
              <a:gd name="connsiteX219" fmla="*/ 293583 w 12193149"/>
              <a:gd name="connsiteY219" fmla="*/ 1812852 h 2344739"/>
              <a:gd name="connsiteX220" fmla="*/ 119529 w 12193149"/>
              <a:gd name="connsiteY220" fmla="*/ 1761047 h 2344739"/>
              <a:gd name="connsiteX221" fmla="*/ 16674 w 12193149"/>
              <a:gd name="connsiteY221" fmla="*/ 1758191 h 2344739"/>
              <a:gd name="connsiteX222" fmla="*/ 1150 w 12193149"/>
              <a:gd name="connsiteY222" fmla="*/ 1752722 h 2344739"/>
              <a:gd name="connsiteX223" fmla="*/ 1148 w 12193149"/>
              <a:gd name="connsiteY223" fmla="*/ 222213 h 2344739"/>
              <a:gd name="connsiteX224" fmla="*/ 1148 w 12193149"/>
              <a:gd name="connsiteY224"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90394 w 12193149"/>
              <a:gd name="connsiteY68" fmla="*/ 1912467 h 2344739"/>
              <a:gd name="connsiteX69" fmla="*/ 9114960 w 12193149"/>
              <a:gd name="connsiteY69" fmla="*/ 1919069 h 2344739"/>
              <a:gd name="connsiteX70" fmla="*/ 9054601 w 12193149"/>
              <a:gd name="connsiteY70" fmla="*/ 1910755 h 2344739"/>
              <a:gd name="connsiteX71" fmla="*/ 9006634 w 12193149"/>
              <a:gd name="connsiteY71" fmla="*/ 1914040 h 2344739"/>
              <a:gd name="connsiteX72" fmla="*/ 9006349 w 12193149"/>
              <a:gd name="connsiteY72" fmla="*/ 1913800 h 2344739"/>
              <a:gd name="connsiteX73" fmla="*/ 8997380 w 12193149"/>
              <a:gd name="connsiteY73" fmla="*/ 1915011 h 2344739"/>
              <a:gd name="connsiteX74" fmla="*/ 8991542 w 12193149"/>
              <a:gd name="connsiteY74" fmla="*/ 1917072 h 2344739"/>
              <a:gd name="connsiteX75" fmla="*/ 8975485 w 12193149"/>
              <a:gd name="connsiteY75" fmla="*/ 1920298 h 2344739"/>
              <a:gd name="connsiteX76" fmla="*/ 8969159 w 12193149"/>
              <a:gd name="connsiteY76" fmla="*/ 1919598 h 2344739"/>
              <a:gd name="connsiteX77" fmla="*/ 8964196 w 12193149"/>
              <a:gd name="connsiteY77" fmla="*/ 1917373 h 2344739"/>
              <a:gd name="connsiteX78" fmla="*/ 8930136 w 12193149"/>
              <a:gd name="connsiteY78" fmla="*/ 1914185 h 2344739"/>
              <a:gd name="connsiteX79" fmla="*/ 8753592 w 12193149"/>
              <a:gd name="connsiteY79" fmla="*/ 1933417 h 2344739"/>
              <a:gd name="connsiteX80" fmla="*/ 8708995 w 12193149"/>
              <a:gd name="connsiteY80" fmla="*/ 1935518 h 2344739"/>
              <a:gd name="connsiteX81" fmla="*/ 8597219 w 12193149"/>
              <a:gd name="connsiteY81" fmla="*/ 1944090 h 2344739"/>
              <a:gd name="connsiteX82" fmla="*/ 8526378 w 12193149"/>
              <a:gd name="connsiteY82" fmla="*/ 1929248 h 2344739"/>
              <a:gd name="connsiteX83" fmla="*/ 8512131 w 12193149"/>
              <a:gd name="connsiteY83" fmla="*/ 1935163 h 2344739"/>
              <a:gd name="connsiteX84" fmla="*/ 8507315 w 12193149"/>
              <a:gd name="connsiteY84" fmla="*/ 1938164 h 2344739"/>
              <a:gd name="connsiteX85" fmla="*/ 8499116 w 12193149"/>
              <a:gd name="connsiteY85" fmla="*/ 1940902 h 2344739"/>
              <a:gd name="connsiteX86" fmla="*/ 8498742 w 12193149"/>
              <a:gd name="connsiteY86" fmla="*/ 1940723 h 2344739"/>
              <a:gd name="connsiteX87" fmla="*/ 8491397 w 12193149"/>
              <a:gd name="connsiteY87" fmla="*/ 1943773 h 2344739"/>
              <a:gd name="connsiteX88" fmla="*/ 8368330 w 12193149"/>
              <a:gd name="connsiteY88" fmla="*/ 1957815 h 2344739"/>
              <a:gd name="connsiteX89" fmla="*/ 8354947 w 12193149"/>
              <a:gd name="connsiteY89" fmla="*/ 1958009 h 2344739"/>
              <a:gd name="connsiteX90" fmla="*/ 8321252 w 12193149"/>
              <a:gd name="connsiteY90" fmla="*/ 1974587 h 2344739"/>
              <a:gd name="connsiteX91" fmla="*/ 8315581 w 12193149"/>
              <a:gd name="connsiteY91" fmla="*/ 1974913 h 2344739"/>
              <a:gd name="connsiteX92" fmla="*/ 8296322 w 12193149"/>
              <a:gd name="connsiteY92" fmla="*/ 1988808 h 2344739"/>
              <a:gd name="connsiteX93" fmla="*/ 8285424 w 12193149"/>
              <a:gd name="connsiteY93" fmla="*/ 1994631 h 2344739"/>
              <a:gd name="connsiteX94" fmla="*/ 8284298 w 12193149"/>
              <a:gd name="connsiteY94" fmla="*/ 1999074 h 2344739"/>
              <a:gd name="connsiteX95" fmla="*/ 8267224 w 12193149"/>
              <a:gd name="connsiteY95" fmla="*/ 2006249 h 2344739"/>
              <a:gd name="connsiteX96" fmla="*/ 8264525 w 12193149"/>
              <a:gd name="connsiteY96" fmla="*/ 2006019 h 2344739"/>
              <a:gd name="connsiteX97" fmla="*/ 8253181 w 12193149"/>
              <a:gd name="connsiteY97" fmla="*/ 2015862 h 2344739"/>
              <a:gd name="connsiteX98" fmla="*/ 8246982 w 12193149"/>
              <a:gd name="connsiteY98" fmla="*/ 2028854 h 2344739"/>
              <a:gd name="connsiteX99" fmla="*/ 8091420 w 12193149"/>
              <a:gd name="connsiteY99" fmla="*/ 2075015 h 2344739"/>
              <a:gd name="connsiteX100" fmla="*/ 7906555 w 12193149"/>
              <a:gd name="connsiteY100" fmla="*/ 2116988 h 2344739"/>
              <a:gd name="connsiteX101" fmla="*/ 7719893 w 12193149"/>
              <a:gd name="connsiteY101" fmla="*/ 2142703 h 2344739"/>
              <a:gd name="connsiteX102" fmla="*/ 7615495 w 12193149"/>
              <a:gd name="connsiteY102" fmla="*/ 2139232 h 2344739"/>
              <a:gd name="connsiteX103" fmla="*/ 7528691 w 12193149"/>
              <a:gd name="connsiteY103" fmla="*/ 2145060 h 2344739"/>
              <a:gd name="connsiteX104" fmla="*/ 7520719 w 12193149"/>
              <a:gd name="connsiteY104" fmla="*/ 2147613 h 2344739"/>
              <a:gd name="connsiteX105" fmla="*/ 7508559 w 12193149"/>
              <a:gd name="connsiteY105" fmla="*/ 2148948 h 2344739"/>
              <a:gd name="connsiteX106" fmla="*/ 7508188 w 12193149"/>
              <a:gd name="connsiteY106" fmla="*/ 2148621 h 2344739"/>
              <a:gd name="connsiteX107" fmla="*/ 7496943 w 12193149"/>
              <a:gd name="connsiteY107" fmla="*/ 2150573 h 2344739"/>
              <a:gd name="connsiteX108" fmla="*/ 7406539 w 12193149"/>
              <a:gd name="connsiteY108" fmla="*/ 2142468 h 2344739"/>
              <a:gd name="connsiteX109" fmla="*/ 7219707 w 12193149"/>
              <a:gd name="connsiteY109" fmla="*/ 2156680 h 2344739"/>
              <a:gd name="connsiteX110" fmla="*/ 7202249 w 12193149"/>
              <a:gd name="connsiteY110" fmla="*/ 2161230 h 2344739"/>
              <a:gd name="connsiteX111" fmla="*/ 7198152 w 12193149"/>
              <a:gd name="connsiteY111" fmla="*/ 2166588 h 2344739"/>
              <a:gd name="connsiteX112" fmla="*/ 7171956 w 12193149"/>
              <a:gd name="connsiteY112" fmla="*/ 2171236 h 2344739"/>
              <a:gd name="connsiteX113" fmla="*/ 7098136 w 12193149"/>
              <a:gd name="connsiteY113" fmla="*/ 2183464 h 2344739"/>
              <a:gd name="connsiteX114" fmla="*/ 7019644 w 12193149"/>
              <a:gd name="connsiteY114" fmla="*/ 2183090 h 2344739"/>
              <a:gd name="connsiteX115" fmla="*/ 6905294 w 12193149"/>
              <a:gd name="connsiteY115" fmla="*/ 2212596 h 2344739"/>
              <a:gd name="connsiteX116" fmla="*/ 6709370 w 12193149"/>
              <a:gd name="connsiteY116" fmla="*/ 2240551 h 2344739"/>
              <a:gd name="connsiteX117" fmla="*/ 6550602 w 12193149"/>
              <a:gd name="connsiteY117" fmla="*/ 2269327 h 2344739"/>
              <a:gd name="connsiteX118" fmla="*/ 6318708 w 12193149"/>
              <a:gd name="connsiteY118" fmla="*/ 2316127 h 2344739"/>
              <a:gd name="connsiteX119" fmla="*/ 6169822 w 12193149"/>
              <a:gd name="connsiteY119" fmla="*/ 2318214 h 2344739"/>
              <a:gd name="connsiteX120" fmla="*/ 6074996 w 12193149"/>
              <a:gd name="connsiteY120" fmla="*/ 2338676 h 2344739"/>
              <a:gd name="connsiteX121" fmla="*/ 6069677 w 12193149"/>
              <a:gd name="connsiteY121" fmla="*/ 2337139 h 2344739"/>
              <a:gd name="connsiteX122" fmla="*/ 6049786 w 12193149"/>
              <a:gd name="connsiteY122" fmla="*/ 2337822 h 2344739"/>
              <a:gd name="connsiteX123" fmla="*/ 6042433 w 12193149"/>
              <a:gd name="connsiteY123" fmla="*/ 2329473 h 2344739"/>
              <a:gd name="connsiteX124" fmla="*/ 6011238 w 12193149"/>
              <a:gd name="connsiteY124" fmla="*/ 2324380 h 2344739"/>
              <a:gd name="connsiteX125" fmla="*/ 5958523 w 12193149"/>
              <a:gd name="connsiteY125" fmla="*/ 2328024 h 2344739"/>
              <a:gd name="connsiteX126" fmla="*/ 5760067 w 12193149"/>
              <a:gd name="connsiteY126" fmla="*/ 2343716 h 2344739"/>
              <a:gd name="connsiteX127" fmla="*/ 5628108 w 12193149"/>
              <a:gd name="connsiteY127" fmla="*/ 2344739 h 2344739"/>
              <a:gd name="connsiteX128" fmla="*/ 5472054 w 12193149"/>
              <a:gd name="connsiteY128" fmla="*/ 2330719 h 2344739"/>
              <a:gd name="connsiteX129" fmla="*/ 5433909 w 12193149"/>
              <a:gd name="connsiteY129" fmla="*/ 2319466 h 2344739"/>
              <a:gd name="connsiteX130" fmla="*/ 5382817 w 12193149"/>
              <a:gd name="connsiteY130" fmla="*/ 2301764 h 2344739"/>
              <a:gd name="connsiteX131" fmla="*/ 5262912 w 12193149"/>
              <a:gd name="connsiteY131" fmla="*/ 2281347 h 2344739"/>
              <a:gd name="connsiteX132" fmla="*/ 5224109 w 12193149"/>
              <a:gd name="connsiteY132" fmla="*/ 2270223 h 2344739"/>
              <a:gd name="connsiteX133" fmla="*/ 5175808 w 12193149"/>
              <a:gd name="connsiteY133" fmla="*/ 2267233 h 2344739"/>
              <a:gd name="connsiteX134" fmla="*/ 5157702 w 12193149"/>
              <a:gd name="connsiteY134" fmla="*/ 2260010 h 2344739"/>
              <a:gd name="connsiteX135" fmla="*/ 5143747 w 12193149"/>
              <a:gd name="connsiteY135" fmla="*/ 2256610 h 2344739"/>
              <a:gd name="connsiteX136" fmla="*/ 5140744 w 12193149"/>
              <a:gd name="connsiteY136" fmla="*/ 2254509 h 2344739"/>
              <a:gd name="connsiteX137" fmla="*/ 5122807 w 12193149"/>
              <a:gd name="connsiteY137" fmla="*/ 2243656 h 2344739"/>
              <a:gd name="connsiteX138" fmla="*/ 5066938 w 12193149"/>
              <a:gd name="connsiteY138" fmla="*/ 2250227 h 2344739"/>
              <a:gd name="connsiteX139" fmla="*/ 5012662 w 12193149"/>
              <a:gd name="connsiteY139" fmla="*/ 2233846 h 2344739"/>
              <a:gd name="connsiteX140" fmla="*/ 4841589 w 12193149"/>
              <a:gd name="connsiteY140" fmla="*/ 2209829 h 2344739"/>
              <a:gd name="connsiteX141" fmla="*/ 4763595 w 12193149"/>
              <a:gd name="connsiteY141" fmla="*/ 2182061 h 2344739"/>
              <a:gd name="connsiteX142" fmla="*/ 4724334 w 12193149"/>
              <a:gd name="connsiteY142" fmla="*/ 2173047 h 2344739"/>
              <a:gd name="connsiteX143" fmla="*/ 4722324 w 12193149"/>
              <a:gd name="connsiteY143" fmla="*/ 2172298 h 2344739"/>
              <a:gd name="connsiteX144" fmla="*/ 4723259 w 12193149"/>
              <a:gd name="connsiteY144" fmla="*/ 2172087 h 2344739"/>
              <a:gd name="connsiteX145" fmla="*/ 4718350 w 12193149"/>
              <a:gd name="connsiteY145" fmla="*/ 2170817 h 2344739"/>
              <a:gd name="connsiteX146" fmla="*/ 4722324 w 12193149"/>
              <a:gd name="connsiteY146" fmla="*/ 2172298 h 2344739"/>
              <a:gd name="connsiteX147" fmla="*/ 4716674 w 12193149"/>
              <a:gd name="connsiteY147" fmla="*/ 2173573 h 2344739"/>
              <a:gd name="connsiteX148" fmla="*/ 4516962 w 12193149"/>
              <a:gd name="connsiteY148" fmla="*/ 2163671 h 2344739"/>
              <a:gd name="connsiteX149" fmla="*/ 4429691 w 12193149"/>
              <a:gd name="connsiteY149" fmla="*/ 2153020 h 2344739"/>
              <a:gd name="connsiteX150" fmla="*/ 4364023 w 12193149"/>
              <a:gd name="connsiteY150" fmla="*/ 2151674 h 2344739"/>
              <a:gd name="connsiteX151" fmla="*/ 4318114 w 12193149"/>
              <a:gd name="connsiteY151" fmla="*/ 2158289 h 2344739"/>
              <a:gd name="connsiteX152" fmla="*/ 4316258 w 12193149"/>
              <a:gd name="connsiteY152" fmla="*/ 2156948 h 2344739"/>
              <a:gd name="connsiteX153" fmla="*/ 4296292 w 12193149"/>
              <a:gd name="connsiteY153" fmla="*/ 2155069 h 2344739"/>
              <a:gd name="connsiteX154" fmla="*/ 4291212 w 12193149"/>
              <a:gd name="connsiteY154" fmla="*/ 2157986 h 2344739"/>
              <a:gd name="connsiteX155" fmla="*/ 4277290 w 12193149"/>
              <a:gd name="connsiteY155" fmla="*/ 2157740 h 2344739"/>
              <a:gd name="connsiteX156" fmla="*/ 4249265 w 12193149"/>
              <a:gd name="connsiteY156" fmla="*/ 2160064 h 2344739"/>
              <a:gd name="connsiteX157" fmla="*/ 4203199 w 12193149"/>
              <a:gd name="connsiteY157" fmla="*/ 2157269 h 2344739"/>
              <a:gd name="connsiteX158" fmla="*/ 4202893 w 12193149"/>
              <a:gd name="connsiteY158" fmla="*/ 2156010 h 2344739"/>
              <a:gd name="connsiteX159" fmla="*/ 4192396 w 12193149"/>
              <a:gd name="connsiteY159" fmla="*/ 2150376 h 2344739"/>
              <a:gd name="connsiteX160" fmla="*/ 4143893 w 12193149"/>
              <a:gd name="connsiteY160" fmla="*/ 2134511 h 2344739"/>
              <a:gd name="connsiteX161" fmla="*/ 4084245 w 12193149"/>
              <a:gd name="connsiteY161" fmla="*/ 2107978 h 2344739"/>
              <a:gd name="connsiteX162" fmla="*/ 4075694 w 12193149"/>
              <a:gd name="connsiteY162" fmla="*/ 2107143 h 2344739"/>
              <a:gd name="connsiteX163" fmla="*/ 4075575 w 12193149"/>
              <a:gd name="connsiteY163" fmla="*/ 2106844 h 2344739"/>
              <a:gd name="connsiteX164" fmla="*/ 4066658 w 12193149"/>
              <a:gd name="connsiteY164" fmla="*/ 2105400 h 2344739"/>
              <a:gd name="connsiteX165" fmla="*/ 4060102 w 12193149"/>
              <a:gd name="connsiteY165" fmla="*/ 2105618 h 2344739"/>
              <a:gd name="connsiteX166" fmla="*/ 4043512 w 12193149"/>
              <a:gd name="connsiteY166" fmla="*/ 2103997 h 2344739"/>
              <a:gd name="connsiteX167" fmla="*/ 4038145 w 12193149"/>
              <a:gd name="connsiteY167" fmla="*/ 2101563 h 2344739"/>
              <a:gd name="connsiteX168" fmla="*/ 4036511 w 12193149"/>
              <a:gd name="connsiteY168" fmla="*/ 2097896 h 2344739"/>
              <a:gd name="connsiteX169" fmla="*/ 4034926 w 12193149"/>
              <a:gd name="connsiteY169" fmla="*/ 2098131 h 2344739"/>
              <a:gd name="connsiteX170" fmla="*/ 4005686 w 12193149"/>
              <a:gd name="connsiteY170" fmla="*/ 2085563 h 2344739"/>
              <a:gd name="connsiteX171" fmla="*/ 3937994 w 12193149"/>
              <a:gd name="connsiteY171" fmla="*/ 2068106 h 2344739"/>
              <a:gd name="connsiteX172" fmla="*/ 3898423 w 12193149"/>
              <a:gd name="connsiteY172" fmla="*/ 2062451 h 2344739"/>
              <a:gd name="connsiteX173" fmla="*/ 3790908 w 12193149"/>
              <a:gd name="connsiteY173" fmla="*/ 2042213 h 2344739"/>
              <a:gd name="connsiteX174" fmla="*/ 3683661 w 12193149"/>
              <a:gd name="connsiteY174" fmla="*/ 2018290 h 2344739"/>
              <a:gd name="connsiteX175" fmla="*/ 3611183 w 12193149"/>
              <a:gd name="connsiteY175" fmla="*/ 1986019 h 2344739"/>
              <a:gd name="connsiteX176" fmla="*/ 3605003 w 12193149"/>
              <a:gd name="connsiteY176" fmla="*/ 1987381 h 2344739"/>
              <a:gd name="connsiteX177" fmla="*/ 3595884 w 12193149"/>
              <a:gd name="connsiteY177" fmla="*/ 1987545 h 2344739"/>
              <a:gd name="connsiteX178" fmla="*/ 3595649 w 12193149"/>
              <a:gd name="connsiteY178" fmla="*/ 1987276 h 2344739"/>
              <a:gd name="connsiteX179" fmla="*/ 3587126 w 12193149"/>
              <a:gd name="connsiteY179" fmla="*/ 1987966 h 2344739"/>
              <a:gd name="connsiteX180" fmla="*/ 3537283 w 12193149"/>
              <a:gd name="connsiteY180" fmla="*/ 1978267 h 2344739"/>
              <a:gd name="connsiteX181" fmla="*/ 3474371 w 12193149"/>
              <a:gd name="connsiteY181" fmla="*/ 1974606 h 2344739"/>
              <a:gd name="connsiteX182" fmla="*/ 3401876 w 12193149"/>
              <a:gd name="connsiteY182" fmla="*/ 1962558 h 2344739"/>
              <a:gd name="connsiteX183" fmla="*/ 3365036 w 12193149"/>
              <a:gd name="connsiteY183" fmla="*/ 1979510 h 2344739"/>
              <a:gd name="connsiteX184" fmla="*/ 3345174 w 12193149"/>
              <a:gd name="connsiteY184" fmla="*/ 1981192 h 2344739"/>
              <a:gd name="connsiteX185" fmla="*/ 3342846 w 12193149"/>
              <a:gd name="connsiteY185" fmla="*/ 1980217 h 2344739"/>
              <a:gd name="connsiteX186" fmla="*/ 3263504 w 12193149"/>
              <a:gd name="connsiteY186" fmla="*/ 1986094 h 2344739"/>
              <a:gd name="connsiteX187" fmla="*/ 3143704 w 12193149"/>
              <a:gd name="connsiteY187" fmla="*/ 1993869 h 2344739"/>
              <a:gd name="connsiteX188" fmla="*/ 3031439 w 12193149"/>
              <a:gd name="connsiteY188" fmla="*/ 1996512 h 2344739"/>
              <a:gd name="connsiteX189" fmla="*/ 2782717 w 12193149"/>
              <a:gd name="connsiteY189" fmla="*/ 2018333 h 2344739"/>
              <a:gd name="connsiteX190" fmla="*/ 2647675 w 12193149"/>
              <a:gd name="connsiteY190" fmla="*/ 2028869 h 2344739"/>
              <a:gd name="connsiteX191" fmla="*/ 2569176 w 12193149"/>
              <a:gd name="connsiteY191" fmla="*/ 2002628 h 2344739"/>
              <a:gd name="connsiteX192" fmla="*/ 2444403 w 12193149"/>
              <a:gd name="connsiteY192" fmla="*/ 2016529 h 2344739"/>
              <a:gd name="connsiteX193" fmla="*/ 2316260 w 12193149"/>
              <a:gd name="connsiteY193" fmla="*/ 2024996 h 2344739"/>
              <a:gd name="connsiteX194" fmla="*/ 2209726 w 12193149"/>
              <a:gd name="connsiteY194" fmla="*/ 2019763 h 2344739"/>
              <a:gd name="connsiteX195" fmla="*/ 2095813 w 12193149"/>
              <a:gd name="connsiteY195" fmla="*/ 2003052 h 2344739"/>
              <a:gd name="connsiteX196" fmla="*/ 1998504 w 12193149"/>
              <a:gd name="connsiteY196" fmla="*/ 1995032 h 2344739"/>
              <a:gd name="connsiteX197" fmla="*/ 1929320 w 12193149"/>
              <a:gd name="connsiteY197" fmla="*/ 2016977 h 2344739"/>
              <a:gd name="connsiteX198" fmla="*/ 1922798 w 12193149"/>
              <a:gd name="connsiteY198" fmla="*/ 2012146 h 2344739"/>
              <a:gd name="connsiteX199" fmla="*/ 1874228 w 12193149"/>
              <a:gd name="connsiteY199" fmla="*/ 2013741 h 2344739"/>
              <a:gd name="connsiteX200" fmla="*/ 1787803 w 12193149"/>
              <a:gd name="connsiteY200" fmla="*/ 2041363 h 2344739"/>
              <a:gd name="connsiteX201" fmla="*/ 1739352 w 12193149"/>
              <a:gd name="connsiteY201" fmla="*/ 2036312 h 2344739"/>
              <a:gd name="connsiteX202" fmla="*/ 1676219 w 12193149"/>
              <a:gd name="connsiteY202" fmla="*/ 2019963 h 2344739"/>
              <a:gd name="connsiteX203" fmla="*/ 1609817 w 12193149"/>
              <a:gd name="connsiteY203" fmla="*/ 2013066 h 2344739"/>
              <a:gd name="connsiteX204" fmla="*/ 1497258 w 12193149"/>
              <a:gd name="connsiteY204" fmla="*/ 1987476 h 2344739"/>
              <a:gd name="connsiteX205" fmla="*/ 1151127 w 12193149"/>
              <a:gd name="connsiteY205" fmla="*/ 1938041 h 2344739"/>
              <a:gd name="connsiteX206" fmla="*/ 859417 w 12193149"/>
              <a:gd name="connsiteY206" fmla="*/ 1928608 h 2344739"/>
              <a:gd name="connsiteX207" fmla="*/ 838688 w 12193149"/>
              <a:gd name="connsiteY207" fmla="*/ 1929821 h 2344739"/>
              <a:gd name="connsiteX208" fmla="*/ 817957 w 12193149"/>
              <a:gd name="connsiteY208" fmla="*/ 1927857 h 2344739"/>
              <a:gd name="connsiteX209" fmla="*/ 812654 w 12193149"/>
              <a:gd name="connsiteY209" fmla="*/ 1930751 h 2344739"/>
              <a:gd name="connsiteX210" fmla="*/ 721195 w 12193149"/>
              <a:gd name="connsiteY210" fmla="*/ 1929661 h 2344739"/>
              <a:gd name="connsiteX211" fmla="*/ 720890 w 12193149"/>
              <a:gd name="connsiteY211" fmla="*/ 1928399 h 2344739"/>
              <a:gd name="connsiteX212" fmla="*/ 710023 w 12193149"/>
              <a:gd name="connsiteY212" fmla="*/ 1922722 h 2344739"/>
              <a:gd name="connsiteX213" fmla="*/ 597940 w 12193149"/>
              <a:gd name="connsiteY213" fmla="*/ 1879864 h 2344739"/>
              <a:gd name="connsiteX214" fmla="*/ 579683 w 12193149"/>
              <a:gd name="connsiteY214" fmla="*/ 1877212 h 2344739"/>
              <a:gd name="connsiteX215" fmla="*/ 572865 w 12193149"/>
              <a:gd name="connsiteY215" fmla="*/ 1877401 h 2344739"/>
              <a:gd name="connsiteX216" fmla="*/ 446247 w 12193149"/>
              <a:gd name="connsiteY216" fmla="*/ 1839371 h 2344739"/>
              <a:gd name="connsiteX217" fmla="*/ 405163 w 12193149"/>
              <a:gd name="connsiteY217" fmla="*/ 1833548 h 2344739"/>
              <a:gd name="connsiteX218" fmla="*/ 293583 w 12193149"/>
              <a:gd name="connsiteY218" fmla="*/ 1812852 h 2344739"/>
              <a:gd name="connsiteX219" fmla="*/ 119529 w 12193149"/>
              <a:gd name="connsiteY219" fmla="*/ 1761047 h 2344739"/>
              <a:gd name="connsiteX220" fmla="*/ 16674 w 12193149"/>
              <a:gd name="connsiteY220" fmla="*/ 1758191 h 2344739"/>
              <a:gd name="connsiteX221" fmla="*/ 1150 w 12193149"/>
              <a:gd name="connsiteY221" fmla="*/ 1752722 h 2344739"/>
              <a:gd name="connsiteX222" fmla="*/ 1148 w 12193149"/>
              <a:gd name="connsiteY222" fmla="*/ 222213 h 2344739"/>
              <a:gd name="connsiteX223" fmla="*/ 1148 w 12193149"/>
              <a:gd name="connsiteY223"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114960 w 12193149"/>
              <a:gd name="connsiteY68" fmla="*/ 1919069 h 2344739"/>
              <a:gd name="connsiteX69" fmla="*/ 9054601 w 12193149"/>
              <a:gd name="connsiteY69" fmla="*/ 1910755 h 2344739"/>
              <a:gd name="connsiteX70" fmla="*/ 9006634 w 12193149"/>
              <a:gd name="connsiteY70" fmla="*/ 1914040 h 2344739"/>
              <a:gd name="connsiteX71" fmla="*/ 9006349 w 12193149"/>
              <a:gd name="connsiteY71" fmla="*/ 1913800 h 2344739"/>
              <a:gd name="connsiteX72" fmla="*/ 8997380 w 12193149"/>
              <a:gd name="connsiteY72" fmla="*/ 1915011 h 2344739"/>
              <a:gd name="connsiteX73" fmla="*/ 8991542 w 12193149"/>
              <a:gd name="connsiteY73" fmla="*/ 1917072 h 2344739"/>
              <a:gd name="connsiteX74" fmla="*/ 8975485 w 12193149"/>
              <a:gd name="connsiteY74" fmla="*/ 1920298 h 2344739"/>
              <a:gd name="connsiteX75" fmla="*/ 8969159 w 12193149"/>
              <a:gd name="connsiteY75" fmla="*/ 1919598 h 2344739"/>
              <a:gd name="connsiteX76" fmla="*/ 8964196 w 12193149"/>
              <a:gd name="connsiteY76" fmla="*/ 1917373 h 2344739"/>
              <a:gd name="connsiteX77" fmla="*/ 8930136 w 12193149"/>
              <a:gd name="connsiteY77" fmla="*/ 1914185 h 2344739"/>
              <a:gd name="connsiteX78" fmla="*/ 8753592 w 12193149"/>
              <a:gd name="connsiteY78" fmla="*/ 1933417 h 2344739"/>
              <a:gd name="connsiteX79" fmla="*/ 8708995 w 12193149"/>
              <a:gd name="connsiteY79" fmla="*/ 1935518 h 2344739"/>
              <a:gd name="connsiteX80" fmla="*/ 8597219 w 12193149"/>
              <a:gd name="connsiteY80" fmla="*/ 1944090 h 2344739"/>
              <a:gd name="connsiteX81" fmla="*/ 8526378 w 12193149"/>
              <a:gd name="connsiteY81" fmla="*/ 1929248 h 2344739"/>
              <a:gd name="connsiteX82" fmla="*/ 8512131 w 12193149"/>
              <a:gd name="connsiteY82" fmla="*/ 1935163 h 2344739"/>
              <a:gd name="connsiteX83" fmla="*/ 8507315 w 12193149"/>
              <a:gd name="connsiteY83" fmla="*/ 1938164 h 2344739"/>
              <a:gd name="connsiteX84" fmla="*/ 8499116 w 12193149"/>
              <a:gd name="connsiteY84" fmla="*/ 1940902 h 2344739"/>
              <a:gd name="connsiteX85" fmla="*/ 8498742 w 12193149"/>
              <a:gd name="connsiteY85" fmla="*/ 1940723 h 2344739"/>
              <a:gd name="connsiteX86" fmla="*/ 8491397 w 12193149"/>
              <a:gd name="connsiteY86" fmla="*/ 1943773 h 2344739"/>
              <a:gd name="connsiteX87" fmla="*/ 8368330 w 12193149"/>
              <a:gd name="connsiteY87" fmla="*/ 1957815 h 2344739"/>
              <a:gd name="connsiteX88" fmla="*/ 8354947 w 12193149"/>
              <a:gd name="connsiteY88" fmla="*/ 1958009 h 2344739"/>
              <a:gd name="connsiteX89" fmla="*/ 8321252 w 12193149"/>
              <a:gd name="connsiteY89" fmla="*/ 1974587 h 2344739"/>
              <a:gd name="connsiteX90" fmla="*/ 8315581 w 12193149"/>
              <a:gd name="connsiteY90" fmla="*/ 1974913 h 2344739"/>
              <a:gd name="connsiteX91" fmla="*/ 8296322 w 12193149"/>
              <a:gd name="connsiteY91" fmla="*/ 1988808 h 2344739"/>
              <a:gd name="connsiteX92" fmla="*/ 8285424 w 12193149"/>
              <a:gd name="connsiteY92" fmla="*/ 1994631 h 2344739"/>
              <a:gd name="connsiteX93" fmla="*/ 8284298 w 12193149"/>
              <a:gd name="connsiteY93" fmla="*/ 1999074 h 2344739"/>
              <a:gd name="connsiteX94" fmla="*/ 8267224 w 12193149"/>
              <a:gd name="connsiteY94" fmla="*/ 2006249 h 2344739"/>
              <a:gd name="connsiteX95" fmla="*/ 8264525 w 12193149"/>
              <a:gd name="connsiteY95" fmla="*/ 2006019 h 2344739"/>
              <a:gd name="connsiteX96" fmla="*/ 8253181 w 12193149"/>
              <a:gd name="connsiteY96" fmla="*/ 2015862 h 2344739"/>
              <a:gd name="connsiteX97" fmla="*/ 8246982 w 12193149"/>
              <a:gd name="connsiteY97" fmla="*/ 2028854 h 2344739"/>
              <a:gd name="connsiteX98" fmla="*/ 8091420 w 12193149"/>
              <a:gd name="connsiteY98" fmla="*/ 2075015 h 2344739"/>
              <a:gd name="connsiteX99" fmla="*/ 7906555 w 12193149"/>
              <a:gd name="connsiteY99" fmla="*/ 2116988 h 2344739"/>
              <a:gd name="connsiteX100" fmla="*/ 7719893 w 12193149"/>
              <a:gd name="connsiteY100" fmla="*/ 2142703 h 2344739"/>
              <a:gd name="connsiteX101" fmla="*/ 7615495 w 12193149"/>
              <a:gd name="connsiteY101" fmla="*/ 2139232 h 2344739"/>
              <a:gd name="connsiteX102" fmla="*/ 7528691 w 12193149"/>
              <a:gd name="connsiteY102" fmla="*/ 2145060 h 2344739"/>
              <a:gd name="connsiteX103" fmla="*/ 7520719 w 12193149"/>
              <a:gd name="connsiteY103" fmla="*/ 2147613 h 2344739"/>
              <a:gd name="connsiteX104" fmla="*/ 7508559 w 12193149"/>
              <a:gd name="connsiteY104" fmla="*/ 2148948 h 2344739"/>
              <a:gd name="connsiteX105" fmla="*/ 7508188 w 12193149"/>
              <a:gd name="connsiteY105" fmla="*/ 2148621 h 2344739"/>
              <a:gd name="connsiteX106" fmla="*/ 7496943 w 12193149"/>
              <a:gd name="connsiteY106" fmla="*/ 2150573 h 2344739"/>
              <a:gd name="connsiteX107" fmla="*/ 7406539 w 12193149"/>
              <a:gd name="connsiteY107" fmla="*/ 2142468 h 2344739"/>
              <a:gd name="connsiteX108" fmla="*/ 7219707 w 12193149"/>
              <a:gd name="connsiteY108" fmla="*/ 2156680 h 2344739"/>
              <a:gd name="connsiteX109" fmla="*/ 7202249 w 12193149"/>
              <a:gd name="connsiteY109" fmla="*/ 2161230 h 2344739"/>
              <a:gd name="connsiteX110" fmla="*/ 7198152 w 12193149"/>
              <a:gd name="connsiteY110" fmla="*/ 2166588 h 2344739"/>
              <a:gd name="connsiteX111" fmla="*/ 7171956 w 12193149"/>
              <a:gd name="connsiteY111" fmla="*/ 2171236 h 2344739"/>
              <a:gd name="connsiteX112" fmla="*/ 7098136 w 12193149"/>
              <a:gd name="connsiteY112" fmla="*/ 2183464 h 2344739"/>
              <a:gd name="connsiteX113" fmla="*/ 7019644 w 12193149"/>
              <a:gd name="connsiteY113" fmla="*/ 2183090 h 2344739"/>
              <a:gd name="connsiteX114" fmla="*/ 6905294 w 12193149"/>
              <a:gd name="connsiteY114" fmla="*/ 2212596 h 2344739"/>
              <a:gd name="connsiteX115" fmla="*/ 6709370 w 12193149"/>
              <a:gd name="connsiteY115" fmla="*/ 2240551 h 2344739"/>
              <a:gd name="connsiteX116" fmla="*/ 6550602 w 12193149"/>
              <a:gd name="connsiteY116" fmla="*/ 2269327 h 2344739"/>
              <a:gd name="connsiteX117" fmla="*/ 6318708 w 12193149"/>
              <a:gd name="connsiteY117" fmla="*/ 2316127 h 2344739"/>
              <a:gd name="connsiteX118" fmla="*/ 6169822 w 12193149"/>
              <a:gd name="connsiteY118" fmla="*/ 2318214 h 2344739"/>
              <a:gd name="connsiteX119" fmla="*/ 6074996 w 12193149"/>
              <a:gd name="connsiteY119" fmla="*/ 2338676 h 2344739"/>
              <a:gd name="connsiteX120" fmla="*/ 6069677 w 12193149"/>
              <a:gd name="connsiteY120" fmla="*/ 2337139 h 2344739"/>
              <a:gd name="connsiteX121" fmla="*/ 6049786 w 12193149"/>
              <a:gd name="connsiteY121" fmla="*/ 2337822 h 2344739"/>
              <a:gd name="connsiteX122" fmla="*/ 6042433 w 12193149"/>
              <a:gd name="connsiteY122" fmla="*/ 2329473 h 2344739"/>
              <a:gd name="connsiteX123" fmla="*/ 6011238 w 12193149"/>
              <a:gd name="connsiteY123" fmla="*/ 2324380 h 2344739"/>
              <a:gd name="connsiteX124" fmla="*/ 5958523 w 12193149"/>
              <a:gd name="connsiteY124" fmla="*/ 2328024 h 2344739"/>
              <a:gd name="connsiteX125" fmla="*/ 5760067 w 12193149"/>
              <a:gd name="connsiteY125" fmla="*/ 2343716 h 2344739"/>
              <a:gd name="connsiteX126" fmla="*/ 5628108 w 12193149"/>
              <a:gd name="connsiteY126" fmla="*/ 2344739 h 2344739"/>
              <a:gd name="connsiteX127" fmla="*/ 5472054 w 12193149"/>
              <a:gd name="connsiteY127" fmla="*/ 2330719 h 2344739"/>
              <a:gd name="connsiteX128" fmla="*/ 5433909 w 12193149"/>
              <a:gd name="connsiteY128" fmla="*/ 2319466 h 2344739"/>
              <a:gd name="connsiteX129" fmla="*/ 5382817 w 12193149"/>
              <a:gd name="connsiteY129" fmla="*/ 2301764 h 2344739"/>
              <a:gd name="connsiteX130" fmla="*/ 5262912 w 12193149"/>
              <a:gd name="connsiteY130" fmla="*/ 2281347 h 2344739"/>
              <a:gd name="connsiteX131" fmla="*/ 5224109 w 12193149"/>
              <a:gd name="connsiteY131" fmla="*/ 2270223 h 2344739"/>
              <a:gd name="connsiteX132" fmla="*/ 5175808 w 12193149"/>
              <a:gd name="connsiteY132" fmla="*/ 2267233 h 2344739"/>
              <a:gd name="connsiteX133" fmla="*/ 5157702 w 12193149"/>
              <a:gd name="connsiteY133" fmla="*/ 2260010 h 2344739"/>
              <a:gd name="connsiteX134" fmla="*/ 5143747 w 12193149"/>
              <a:gd name="connsiteY134" fmla="*/ 2256610 h 2344739"/>
              <a:gd name="connsiteX135" fmla="*/ 5140744 w 12193149"/>
              <a:gd name="connsiteY135" fmla="*/ 2254509 h 2344739"/>
              <a:gd name="connsiteX136" fmla="*/ 5122807 w 12193149"/>
              <a:gd name="connsiteY136" fmla="*/ 2243656 h 2344739"/>
              <a:gd name="connsiteX137" fmla="*/ 5066938 w 12193149"/>
              <a:gd name="connsiteY137" fmla="*/ 2250227 h 2344739"/>
              <a:gd name="connsiteX138" fmla="*/ 5012662 w 12193149"/>
              <a:gd name="connsiteY138" fmla="*/ 2233846 h 2344739"/>
              <a:gd name="connsiteX139" fmla="*/ 4841589 w 12193149"/>
              <a:gd name="connsiteY139" fmla="*/ 2209829 h 2344739"/>
              <a:gd name="connsiteX140" fmla="*/ 4763595 w 12193149"/>
              <a:gd name="connsiteY140" fmla="*/ 2182061 h 2344739"/>
              <a:gd name="connsiteX141" fmla="*/ 4724334 w 12193149"/>
              <a:gd name="connsiteY141" fmla="*/ 2173047 h 2344739"/>
              <a:gd name="connsiteX142" fmla="*/ 4722324 w 12193149"/>
              <a:gd name="connsiteY142" fmla="*/ 2172298 h 2344739"/>
              <a:gd name="connsiteX143" fmla="*/ 4723259 w 12193149"/>
              <a:gd name="connsiteY143" fmla="*/ 2172087 h 2344739"/>
              <a:gd name="connsiteX144" fmla="*/ 4718350 w 12193149"/>
              <a:gd name="connsiteY144" fmla="*/ 2170817 h 2344739"/>
              <a:gd name="connsiteX145" fmla="*/ 4722324 w 12193149"/>
              <a:gd name="connsiteY145" fmla="*/ 2172298 h 2344739"/>
              <a:gd name="connsiteX146" fmla="*/ 4716674 w 12193149"/>
              <a:gd name="connsiteY146" fmla="*/ 2173573 h 2344739"/>
              <a:gd name="connsiteX147" fmla="*/ 4516962 w 12193149"/>
              <a:gd name="connsiteY147" fmla="*/ 2163671 h 2344739"/>
              <a:gd name="connsiteX148" fmla="*/ 4429691 w 12193149"/>
              <a:gd name="connsiteY148" fmla="*/ 2153020 h 2344739"/>
              <a:gd name="connsiteX149" fmla="*/ 4364023 w 12193149"/>
              <a:gd name="connsiteY149" fmla="*/ 2151674 h 2344739"/>
              <a:gd name="connsiteX150" fmla="*/ 4318114 w 12193149"/>
              <a:gd name="connsiteY150" fmla="*/ 2158289 h 2344739"/>
              <a:gd name="connsiteX151" fmla="*/ 4316258 w 12193149"/>
              <a:gd name="connsiteY151" fmla="*/ 2156948 h 2344739"/>
              <a:gd name="connsiteX152" fmla="*/ 4296292 w 12193149"/>
              <a:gd name="connsiteY152" fmla="*/ 2155069 h 2344739"/>
              <a:gd name="connsiteX153" fmla="*/ 4291212 w 12193149"/>
              <a:gd name="connsiteY153" fmla="*/ 2157986 h 2344739"/>
              <a:gd name="connsiteX154" fmla="*/ 4277290 w 12193149"/>
              <a:gd name="connsiteY154" fmla="*/ 2157740 h 2344739"/>
              <a:gd name="connsiteX155" fmla="*/ 4249265 w 12193149"/>
              <a:gd name="connsiteY155" fmla="*/ 2160064 h 2344739"/>
              <a:gd name="connsiteX156" fmla="*/ 4203199 w 12193149"/>
              <a:gd name="connsiteY156" fmla="*/ 2157269 h 2344739"/>
              <a:gd name="connsiteX157" fmla="*/ 4202893 w 12193149"/>
              <a:gd name="connsiteY157" fmla="*/ 2156010 h 2344739"/>
              <a:gd name="connsiteX158" fmla="*/ 4192396 w 12193149"/>
              <a:gd name="connsiteY158" fmla="*/ 2150376 h 2344739"/>
              <a:gd name="connsiteX159" fmla="*/ 4143893 w 12193149"/>
              <a:gd name="connsiteY159" fmla="*/ 2134511 h 2344739"/>
              <a:gd name="connsiteX160" fmla="*/ 4084245 w 12193149"/>
              <a:gd name="connsiteY160" fmla="*/ 2107978 h 2344739"/>
              <a:gd name="connsiteX161" fmla="*/ 4075694 w 12193149"/>
              <a:gd name="connsiteY161" fmla="*/ 2107143 h 2344739"/>
              <a:gd name="connsiteX162" fmla="*/ 4075575 w 12193149"/>
              <a:gd name="connsiteY162" fmla="*/ 2106844 h 2344739"/>
              <a:gd name="connsiteX163" fmla="*/ 4066658 w 12193149"/>
              <a:gd name="connsiteY163" fmla="*/ 2105400 h 2344739"/>
              <a:gd name="connsiteX164" fmla="*/ 4060102 w 12193149"/>
              <a:gd name="connsiteY164" fmla="*/ 2105618 h 2344739"/>
              <a:gd name="connsiteX165" fmla="*/ 4043512 w 12193149"/>
              <a:gd name="connsiteY165" fmla="*/ 2103997 h 2344739"/>
              <a:gd name="connsiteX166" fmla="*/ 4038145 w 12193149"/>
              <a:gd name="connsiteY166" fmla="*/ 2101563 h 2344739"/>
              <a:gd name="connsiteX167" fmla="*/ 4036511 w 12193149"/>
              <a:gd name="connsiteY167" fmla="*/ 2097896 h 2344739"/>
              <a:gd name="connsiteX168" fmla="*/ 4034926 w 12193149"/>
              <a:gd name="connsiteY168" fmla="*/ 2098131 h 2344739"/>
              <a:gd name="connsiteX169" fmla="*/ 4005686 w 12193149"/>
              <a:gd name="connsiteY169" fmla="*/ 2085563 h 2344739"/>
              <a:gd name="connsiteX170" fmla="*/ 3937994 w 12193149"/>
              <a:gd name="connsiteY170" fmla="*/ 2068106 h 2344739"/>
              <a:gd name="connsiteX171" fmla="*/ 3898423 w 12193149"/>
              <a:gd name="connsiteY171" fmla="*/ 2062451 h 2344739"/>
              <a:gd name="connsiteX172" fmla="*/ 3790908 w 12193149"/>
              <a:gd name="connsiteY172" fmla="*/ 2042213 h 2344739"/>
              <a:gd name="connsiteX173" fmla="*/ 3683661 w 12193149"/>
              <a:gd name="connsiteY173" fmla="*/ 2018290 h 2344739"/>
              <a:gd name="connsiteX174" fmla="*/ 3611183 w 12193149"/>
              <a:gd name="connsiteY174" fmla="*/ 1986019 h 2344739"/>
              <a:gd name="connsiteX175" fmla="*/ 3605003 w 12193149"/>
              <a:gd name="connsiteY175" fmla="*/ 1987381 h 2344739"/>
              <a:gd name="connsiteX176" fmla="*/ 3595884 w 12193149"/>
              <a:gd name="connsiteY176" fmla="*/ 1987545 h 2344739"/>
              <a:gd name="connsiteX177" fmla="*/ 3595649 w 12193149"/>
              <a:gd name="connsiteY177" fmla="*/ 1987276 h 2344739"/>
              <a:gd name="connsiteX178" fmla="*/ 3587126 w 12193149"/>
              <a:gd name="connsiteY178" fmla="*/ 1987966 h 2344739"/>
              <a:gd name="connsiteX179" fmla="*/ 3537283 w 12193149"/>
              <a:gd name="connsiteY179" fmla="*/ 1978267 h 2344739"/>
              <a:gd name="connsiteX180" fmla="*/ 3474371 w 12193149"/>
              <a:gd name="connsiteY180" fmla="*/ 1974606 h 2344739"/>
              <a:gd name="connsiteX181" fmla="*/ 3401876 w 12193149"/>
              <a:gd name="connsiteY181" fmla="*/ 1962558 h 2344739"/>
              <a:gd name="connsiteX182" fmla="*/ 3365036 w 12193149"/>
              <a:gd name="connsiteY182" fmla="*/ 1979510 h 2344739"/>
              <a:gd name="connsiteX183" fmla="*/ 3345174 w 12193149"/>
              <a:gd name="connsiteY183" fmla="*/ 1981192 h 2344739"/>
              <a:gd name="connsiteX184" fmla="*/ 3342846 w 12193149"/>
              <a:gd name="connsiteY184" fmla="*/ 1980217 h 2344739"/>
              <a:gd name="connsiteX185" fmla="*/ 3263504 w 12193149"/>
              <a:gd name="connsiteY185" fmla="*/ 1986094 h 2344739"/>
              <a:gd name="connsiteX186" fmla="*/ 3143704 w 12193149"/>
              <a:gd name="connsiteY186" fmla="*/ 1993869 h 2344739"/>
              <a:gd name="connsiteX187" fmla="*/ 3031439 w 12193149"/>
              <a:gd name="connsiteY187" fmla="*/ 1996512 h 2344739"/>
              <a:gd name="connsiteX188" fmla="*/ 2782717 w 12193149"/>
              <a:gd name="connsiteY188" fmla="*/ 2018333 h 2344739"/>
              <a:gd name="connsiteX189" fmla="*/ 2647675 w 12193149"/>
              <a:gd name="connsiteY189" fmla="*/ 2028869 h 2344739"/>
              <a:gd name="connsiteX190" fmla="*/ 2569176 w 12193149"/>
              <a:gd name="connsiteY190" fmla="*/ 2002628 h 2344739"/>
              <a:gd name="connsiteX191" fmla="*/ 2444403 w 12193149"/>
              <a:gd name="connsiteY191" fmla="*/ 2016529 h 2344739"/>
              <a:gd name="connsiteX192" fmla="*/ 2316260 w 12193149"/>
              <a:gd name="connsiteY192" fmla="*/ 2024996 h 2344739"/>
              <a:gd name="connsiteX193" fmla="*/ 2209726 w 12193149"/>
              <a:gd name="connsiteY193" fmla="*/ 2019763 h 2344739"/>
              <a:gd name="connsiteX194" fmla="*/ 2095813 w 12193149"/>
              <a:gd name="connsiteY194" fmla="*/ 2003052 h 2344739"/>
              <a:gd name="connsiteX195" fmla="*/ 1998504 w 12193149"/>
              <a:gd name="connsiteY195" fmla="*/ 1995032 h 2344739"/>
              <a:gd name="connsiteX196" fmla="*/ 1929320 w 12193149"/>
              <a:gd name="connsiteY196" fmla="*/ 2016977 h 2344739"/>
              <a:gd name="connsiteX197" fmla="*/ 1922798 w 12193149"/>
              <a:gd name="connsiteY197" fmla="*/ 2012146 h 2344739"/>
              <a:gd name="connsiteX198" fmla="*/ 1874228 w 12193149"/>
              <a:gd name="connsiteY198" fmla="*/ 2013741 h 2344739"/>
              <a:gd name="connsiteX199" fmla="*/ 1787803 w 12193149"/>
              <a:gd name="connsiteY199" fmla="*/ 2041363 h 2344739"/>
              <a:gd name="connsiteX200" fmla="*/ 1739352 w 12193149"/>
              <a:gd name="connsiteY200" fmla="*/ 2036312 h 2344739"/>
              <a:gd name="connsiteX201" fmla="*/ 1676219 w 12193149"/>
              <a:gd name="connsiteY201" fmla="*/ 2019963 h 2344739"/>
              <a:gd name="connsiteX202" fmla="*/ 1609817 w 12193149"/>
              <a:gd name="connsiteY202" fmla="*/ 2013066 h 2344739"/>
              <a:gd name="connsiteX203" fmla="*/ 1497258 w 12193149"/>
              <a:gd name="connsiteY203" fmla="*/ 1987476 h 2344739"/>
              <a:gd name="connsiteX204" fmla="*/ 1151127 w 12193149"/>
              <a:gd name="connsiteY204" fmla="*/ 1938041 h 2344739"/>
              <a:gd name="connsiteX205" fmla="*/ 859417 w 12193149"/>
              <a:gd name="connsiteY205" fmla="*/ 1928608 h 2344739"/>
              <a:gd name="connsiteX206" fmla="*/ 838688 w 12193149"/>
              <a:gd name="connsiteY206" fmla="*/ 1929821 h 2344739"/>
              <a:gd name="connsiteX207" fmla="*/ 817957 w 12193149"/>
              <a:gd name="connsiteY207" fmla="*/ 1927857 h 2344739"/>
              <a:gd name="connsiteX208" fmla="*/ 812654 w 12193149"/>
              <a:gd name="connsiteY208" fmla="*/ 1930751 h 2344739"/>
              <a:gd name="connsiteX209" fmla="*/ 721195 w 12193149"/>
              <a:gd name="connsiteY209" fmla="*/ 1929661 h 2344739"/>
              <a:gd name="connsiteX210" fmla="*/ 720890 w 12193149"/>
              <a:gd name="connsiteY210" fmla="*/ 1928399 h 2344739"/>
              <a:gd name="connsiteX211" fmla="*/ 710023 w 12193149"/>
              <a:gd name="connsiteY211" fmla="*/ 1922722 h 2344739"/>
              <a:gd name="connsiteX212" fmla="*/ 597940 w 12193149"/>
              <a:gd name="connsiteY212" fmla="*/ 1879864 h 2344739"/>
              <a:gd name="connsiteX213" fmla="*/ 579683 w 12193149"/>
              <a:gd name="connsiteY213" fmla="*/ 1877212 h 2344739"/>
              <a:gd name="connsiteX214" fmla="*/ 572865 w 12193149"/>
              <a:gd name="connsiteY214" fmla="*/ 1877401 h 2344739"/>
              <a:gd name="connsiteX215" fmla="*/ 446247 w 12193149"/>
              <a:gd name="connsiteY215" fmla="*/ 1839371 h 2344739"/>
              <a:gd name="connsiteX216" fmla="*/ 405163 w 12193149"/>
              <a:gd name="connsiteY216" fmla="*/ 1833548 h 2344739"/>
              <a:gd name="connsiteX217" fmla="*/ 293583 w 12193149"/>
              <a:gd name="connsiteY217" fmla="*/ 1812852 h 2344739"/>
              <a:gd name="connsiteX218" fmla="*/ 119529 w 12193149"/>
              <a:gd name="connsiteY218" fmla="*/ 1761047 h 2344739"/>
              <a:gd name="connsiteX219" fmla="*/ 16674 w 12193149"/>
              <a:gd name="connsiteY219" fmla="*/ 1758191 h 2344739"/>
              <a:gd name="connsiteX220" fmla="*/ 1150 w 12193149"/>
              <a:gd name="connsiteY220" fmla="*/ 1752722 h 2344739"/>
              <a:gd name="connsiteX221" fmla="*/ 1148 w 12193149"/>
              <a:gd name="connsiteY221" fmla="*/ 222213 h 2344739"/>
              <a:gd name="connsiteX222" fmla="*/ 1148 w 12193149"/>
              <a:gd name="connsiteY222"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95958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44200 w 12193149"/>
              <a:gd name="connsiteY65" fmla="*/ 1841244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101593 w 12193149"/>
              <a:gd name="connsiteY58" fmla="*/ 1742432 h 2344739"/>
              <a:gd name="connsiteX59" fmla="*/ 10083317 w 12193149"/>
              <a:gd name="connsiteY59" fmla="*/ 1743296 h 2344739"/>
              <a:gd name="connsiteX60" fmla="*/ 10040388 w 12193149"/>
              <a:gd name="connsiteY60" fmla="*/ 1741632 h 2344739"/>
              <a:gd name="connsiteX61" fmla="*/ 9961167 w 12193149"/>
              <a:gd name="connsiteY61" fmla="*/ 1757147 h 2344739"/>
              <a:gd name="connsiteX62" fmla="*/ 9848940 w 12193149"/>
              <a:gd name="connsiteY62" fmla="*/ 1763915 h 2344739"/>
              <a:gd name="connsiteX63" fmla="*/ 9729457 w 12193149"/>
              <a:gd name="connsiteY63" fmla="*/ 1784122 h 2344739"/>
              <a:gd name="connsiteX64" fmla="*/ 9585655 w 12193149"/>
              <a:gd name="connsiteY64" fmla="*/ 1795542 h 2344739"/>
              <a:gd name="connsiteX65" fmla="*/ 9338590 w 12193149"/>
              <a:gd name="connsiteY65" fmla="*/ 1869293 h 2344739"/>
              <a:gd name="connsiteX66" fmla="*/ 9232518 w 12193149"/>
              <a:gd name="connsiteY66" fmla="*/ 1893149 h 2344739"/>
              <a:gd name="connsiteX67" fmla="*/ 9156690 w 12193149"/>
              <a:gd name="connsiteY67" fmla="*/ 1903228 h 2344739"/>
              <a:gd name="connsiteX68" fmla="*/ 9054601 w 12193149"/>
              <a:gd name="connsiteY68" fmla="*/ 1910755 h 2344739"/>
              <a:gd name="connsiteX69" fmla="*/ 9006634 w 12193149"/>
              <a:gd name="connsiteY69" fmla="*/ 1914040 h 2344739"/>
              <a:gd name="connsiteX70" fmla="*/ 9006349 w 12193149"/>
              <a:gd name="connsiteY70" fmla="*/ 1913800 h 2344739"/>
              <a:gd name="connsiteX71" fmla="*/ 8997380 w 12193149"/>
              <a:gd name="connsiteY71" fmla="*/ 1915011 h 2344739"/>
              <a:gd name="connsiteX72" fmla="*/ 8991542 w 12193149"/>
              <a:gd name="connsiteY72" fmla="*/ 1917072 h 2344739"/>
              <a:gd name="connsiteX73" fmla="*/ 8975485 w 12193149"/>
              <a:gd name="connsiteY73" fmla="*/ 1920298 h 2344739"/>
              <a:gd name="connsiteX74" fmla="*/ 8969159 w 12193149"/>
              <a:gd name="connsiteY74" fmla="*/ 1919598 h 2344739"/>
              <a:gd name="connsiteX75" fmla="*/ 8964196 w 12193149"/>
              <a:gd name="connsiteY75" fmla="*/ 1917373 h 2344739"/>
              <a:gd name="connsiteX76" fmla="*/ 8930136 w 12193149"/>
              <a:gd name="connsiteY76" fmla="*/ 1914185 h 2344739"/>
              <a:gd name="connsiteX77" fmla="*/ 8753592 w 12193149"/>
              <a:gd name="connsiteY77" fmla="*/ 1933417 h 2344739"/>
              <a:gd name="connsiteX78" fmla="*/ 8708995 w 12193149"/>
              <a:gd name="connsiteY78" fmla="*/ 1935518 h 2344739"/>
              <a:gd name="connsiteX79" fmla="*/ 8597219 w 12193149"/>
              <a:gd name="connsiteY79" fmla="*/ 1944090 h 2344739"/>
              <a:gd name="connsiteX80" fmla="*/ 8526378 w 12193149"/>
              <a:gd name="connsiteY80" fmla="*/ 1929248 h 2344739"/>
              <a:gd name="connsiteX81" fmla="*/ 8512131 w 12193149"/>
              <a:gd name="connsiteY81" fmla="*/ 1935163 h 2344739"/>
              <a:gd name="connsiteX82" fmla="*/ 8507315 w 12193149"/>
              <a:gd name="connsiteY82" fmla="*/ 1938164 h 2344739"/>
              <a:gd name="connsiteX83" fmla="*/ 8499116 w 12193149"/>
              <a:gd name="connsiteY83" fmla="*/ 1940902 h 2344739"/>
              <a:gd name="connsiteX84" fmla="*/ 8498742 w 12193149"/>
              <a:gd name="connsiteY84" fmla="*/ 1940723 h 2344739"/>
              <a:gd name="connsiteX85" fmla="*/ 8491397 w 12193149"/>
              <a:gd name="connsiteY85" fmla="*/ 1943773 h 2344739"/>
              <a:gd name="connsiteX86" fmla="*/ 8368330 w 12193149"/>
              <a:gd name="connsiteY86" fmla="*/ 1957815 h 2344739"/>
              <a:gd name="connsiteX87" fmla="*/ 8354947 w 12193149"/>
              <a:gd name="connsiteY87" fmla="*/ 1958009 h 2344739"/>
              <a:gd name="connsiteX88" fmla="*/ 8321252 w 12193149"/>
              <a:gd name="connsiteY88" fmla="*/ 1974587 h 2344739"/>
              <a:gd name="connsiteX89" fmla="*/ 8315581 w 12193149"/>
              <a:gd name="connsiteY89" fmla="*/ 1974913 h 2344739"/>
              <a:gd name="connsiteX90" fmla="*/ 8296322 w 12193149"/>
              <a:gd name="connsiteY90" fmla="*/ 1988808 h 2344739"/>
              <a:gd name="connsiteX91" fmla="*/ 8285424 w 12193149"/>
              <a:gd name="connsiteY91" fmla="*/ 1994631 h 2344739"/>
              <a:gd name="connsiteX92" fmla="*/ 8284298 w 12193149"/>
              <a:gd name="connsiteY92" fmla="*/ 1999074 h 2344739"/>
              <a:gd name="connsiteX93" fmla="*/ 8267224 w 12193149"/>
              <a:gd name="connsiteY93" fmla="*/ 2006249 h 2344739"/>
              <a:gd name="connsiteX94" fmla="*/ 8264525 w 12193149"/>
              <a:gd name="connsiteY94" fmla="*/ 2006019 h 2344739"/>
              <a:gd name="connsiteX95" fmla="*/ 8253181 w 12193149"/>
              <a:gd name="connsiteY95" fmla="*/ 2015862 h 2344739"/>
              <a:gd name="connsiteX96" fmla="*/ 8246982 w 12193149"/>
              <a:gd name="connsiteY96" fmla="*/ 2028854 h 2344739"/>
              <a:gd name="connsiteX97" fmla="*/ 8091420 w 12193149"/>
              <a:gd name="connsiteY97" fmla="*/ 2075015 h 2344739"/>
              <a:gd name="connsiteX98" fmla="*/ 7906555 w 12193149"/>
              <a:gd name="connsiteY98" fmla="*/ 2116988 h 2344739"/>
              <a:gd name="connsiteX99" fmla="*/ 7719893 w 12193149"/>
              <a:gd name="connsiteY99" fmla="*/ 2142703 h 2344739"/>
              <a:gd name="connsiteX100" fmla="*/ 7615495 w 12193149"/>
              <a:gd name="connsiteY100" fmla="*/ 2139232 h 2344739"/>
              <a:gd name="connsiteX101" fmla="*/ 7528691 w 12193149"/>
              <a:gd name="connsiteY101" fmla="*/ 2145060 h 2344739"/>
              <a:gd name="connsiteX102" fmla="*/ 7520719 w 12193149"/>
              <a:gd name="connsiteY102" fmla="*/ 2147613 h 2344739"/>
              <a:gd name="connsiteX103" fmla="*/ 7508559 w 12193149"/>
              <a:gd name="connsiteY103" fmla="*/ 2148948 h 2344739"/>
              <a:gd name="connsiteX104" fmla="*/ 7508188 w 12193149"/>
              <a:gd name="connsiteY104" fmla="*/ 2148621 h 2344739"/>
              <a:gd name="connsiteX105" fmla="*/ 7496943 w 12193149"/>
              <a:gd name="connsiteY105" fmla="*/ 2150573 h 2344739"/>
              <a:gd name="connsiteX106" fmla="*/ 7406539 w 12193149"/>
              <a:gd name="connsiteY106" fmla="*/ 2142468 h 2344739"/>
              <a:gd name="connsiteX107" fmla="*/ 7219707 w 12193149"/>
              <a:gd name="connsiteY107" fmla="*/ 2156680 h 2344739"/>
              <a:gd name="connsiteX108" fmla="*/ 7202249 w 12193149"/>
              <a:gd name="connsiteY108" fmla="*/ 2161230 h 2344739"/>
              <a:gd name="connsiteX109" fmla="*/ 7198152 w 12193149"/>
              <a:gd name="connsiteY109" fmla="*/ 2166588 h 2344739"/>
              <a:gd name="connsiteX110" fmla="*/ 7171956 w 12193149"/>
              <a:gd name="connsiteY110" fmla="*/ 2171236 h 2344739"/>
              <a:gd name="connsiteX111" fmla="*/ 7098136 w 12193149"/>
              <a:gd name="connsiteY111" fmla="*/ 2183464 h 2344739"/>
              <a:gd name="connsiteX112" fmla="*/ 7019644 w 12193149"/>
              <a:gd name="connsiteY112" fmla="*/ 2183090 h 2344739"/>
              <a:gd name="connsiteX113" fmla="*/ 6905294 w 12193149"/>
              <a:gd name="connsiteY113" fmla="*/ 2212596 h 2344739"/>
              <a:gd name="connsiteX114" fmla="*/ 6709370 w 12193149"/>
              <a:gd name="connsiteY114" fmla="*/ 2240551 h 2344739"/>
              <a:gd name="connsiteX115" fmla="*/ 6550602 w 12193149"/>
              <a:gd name="connsiteY115" fmla="*/ 2269327 h 2344739"/>
              <a:gd name="connsiteX116" fmla="*/ 6318708 w 12193149"/>
              <a:gd name="connsiteY116" fmla="*/ 2316127 h 2344739"/>
              <a:gd name="connsiteX117" fmla="*/ 6169822 w 12193149"/>
              <a:gd name="connsiteY117" fmla="*/ 2318214 h 2344739"/>
              <a:gd name="connsiteX118" fmla="*/ 6074996 w 12193149"/>
              <a:gd name="connsiteY118" fmla="*/ 2338676 h 2344739"/>
              <a:gd name="connsiteX119" fmla="*/ 6069677 w 12193149"/>
              <a:gd name="connsiteY119" fmla="*/ 2337139 h 2344739"/>
              <a:gd name="connsiteX120" fmla="*/ 6049786 w 12193149"/>
              <a:gd name="connsiteY120" fmla="*/ 2337822 h 2344739"/>
              <a:gd name="connsiteX121" fmla="*/ 6042433 w 12193149"/>
              <a:gd name="connsiteY121" fmla="*/ 2329473 h 2344739"/>
              <a:gd name="connsiteX122" fmla="*/ 6011238 w 12193149"/>
              <a:gd name="connsiteY122" fmla="*/ 2324380 h 2344739"/>
              <a:gd name="connsiteX123" fmla="*/ 5958523 w 12193149"/>
              <a:gd name="connsiteY123" fmla="*/ 2328024 h 2344739"/>
              <a:gd name="connsiteX124" fmla="*/ 5760067 w 12193149"/>
              <a:gd name="connsiteY124" fmla="*/ 2343716 h 2344739"/>
              <a:gd name="connsiteX125" fmla="*/ 5628108 w 12193149"/>
              <a:gd name="connsiteY125" fmla="*/ 2344739 h 2344739"/>
              <a:gd name="connsiteX126" fmla="*/ 5472054 w 12193149"/>
              <a:gd name="connsiteY126" fmla="*/ 2330719 h 2344739"/>
              <a:gd name="connsiteX127" fmla="*/ 5433909 w 12193149"/>
              <a:gd name="connsiteY127" fmla="*/ 2319466 h 2344739"/>
              <a:gd name="connsiteX128" fmla="*/ 5382817 w 12193149"/>
              <a:gd name="connsiteY128" fmla="*/ 2301764 h 2344739"/>
              <a:gd name="connsiteX129" fmla="*/ 5262912 w 12193149"/>
              <a:gd name="connsiteY129" fmla="*/ 2281347 h 2344739"/>
              <a:gd name="connsiteX130" fmla="*/ 5224109 w 12193149"/>
              <a:gd name="connsiteY130" fmla="*/ 2270223 h 2344739"/>
              <a:gd name="connsiteX131" fmla="*/ 5175808 w 12193149"/>
              <a:gd name="connsiteY131" fmla="*/ 2267233 h 2344739"/>
              <a:gd name="connsiteX132" fmla="*/ 5157702 w 12193149"/>
              <a:gd name="connsiteY132" fmla="*/ 2260010 h 2344739"/>
              <a:gd name="connsiteX133" fmla="*/ 5143747 w 12193149"/>
              <a:gd name="connsiteY133" fmla="*/ 2256610 h 2344739"/>
              <a:gd name="connsiteX134" fmla="*/ 5140744 w 12193149"/>
              <a:gd name="connsiteY134" fmla="*/ 2254509 h 2344739"/>
              <a:gd name="connsiteX135" fmla="*/ 5122807 w 12193149"/>
              <a:gd name="connsiteY135" fmla="*/ 2243656 h 2344739"/>
              <a:gd name="connsiteX136" fmla="*/ 5066938 w 12193149"/>
              <a:gd name="connsiteY136" fmla="*/ 2250227 h 2344739"/>
              <a:gd name="connsiteX137" fmla="*/ 5012662 w 12193149"/>
              <a:gd name="connsiteY137" fmla="*/ 2233846 h 2344739"/>
              <a:gd name="connsiteX138" fmla="*/ 4841589 w 12193149"/>
              <a:gd name="connsiteY138" fmla="*/ 2209829 h 2344739"/>
              <a:gd name="connsiteX139" fmla="*/ 4763595 w 12193149"/>
              <a:gd name="connsiteY139" fmla="*/ 2182061 h 2344739"/>
              <a:gd name="connsiteX140" fmla="*/ 4724334 w 12193149"/>
              <a:gd name="connsiteY140" fmla="*/ 2173047 h 2344739"/>
              <a:gd name="connsiteX141" fmla="*/ 4722324 w 12193149"/>
              <a:gd name="connsiteY141" fmla="*/ 2172298 h 2344739"/>
              <a:gd name="connsiteX142" fmla="*/ 4723259 w 12193149"/>
              <a:gd name="connsiteY142" fmla="*/ 2172087 h 2344739"/>
              <a:gd name="connsiteX143" fmla="*/ 4718350 w 12193149"/>
              <a:gd name="connsiteY143" fmla="*/ 2170817 h 2344739"/>
              <a:gd name="connsiteX144" fmla="*/ 4722324 w 12193149"/>
              <a:gd name="connsiteY144" fmla="*/ 2172298 h 2344739"/>
              <a:gd name="connsiteX145" fmla="*/ 4716674 w 12193149"/>
              <a:gd name="connsiteY145" fmla="*/ 2173573 h 2344739"/>
              <a:gd name="connsiteX146" fmla="*/ 4516962 w 12193149"/>
              <a:gd name="connsiteY146" fmla="*/ 2163671 h 2344739"/>
              <a:gd name="connsiteX147" fmla="*/ 4429691 w 12193149"/>
              <a:gd name="connsiteY147" fmla="*/ 2153020 h 2344739"/>
              <a:gd name="connsiteX148" fmla="*/ 4364023 w 12193149"/>
              <a:gd name="connsiteY148" fmla="*/ 2151674 h 2344739"/>
              <a:gd name="connsiteX149" fmla="*/ 4318114 w 12193149"/>
              <a:gd name="connsiteY149" fmla="*/ 2158289 h 2344739"/>
              <a:gd name="connsiteX150" fmla="*/ 4316258 w 12193149"/>
              <a:gd name="connsiteY150" fmla="*/ 2156948 h 2344739"/>
              <a:gd name="connsiteX151" fmla="*/ 4296292 w 12193149"/>
              <a:gd name="connsiteY151" fmla="*/ 2155069 h 2344739"/>
              <a:gd name="connsiteX152" fmla="*/ 4291212 w 12193149"/>
              <a:gd name="connsiteY152" fmla="*/ 2157986 h 2344739"/>
              <a:gd name="connsiteX153" fmla="*/ 4277290 w 12193149"/>
              <a:gd name="connsiteY153" fmla="*/ 2157740 h 2344739"/>
              <a:gd name="connsiteX154" fmla="*/ 4249265 w 12193149"/>
              <a:gd name="connsiteY154" fmla="*/ 2160064 h 2344739"/>
              <a:gd name="connsiteX155" fmla="*/ 4203199 w 12193149"/>
              <a:gd name="connsiteY155" fmla="*/ 2157269 h 2344739"/>
              <a:gd name="connsiteX156" fmla="*/ 4202893 w 12193149"/>
              <a:gd name="connsiteY156" fmla="*/ 2156010 h 2344739"/>
              <a:gd name="connsiteX157" fmla="*/ 4192396 w 12193149"/>
              <a:gd name="connsiteY157" fmla="*/ 2150376 h 2344739"/>
              <a:gd name="connsiteX158" fmla="*/ 4143893 w 12193149"/>
              <a:gd name="connsiteY158" fmla="*/ 2134511 h 2344739"/>
              <a:gd name="connsiteX159" fmla="*/ 4084245 w 12193149"/>
              <a:gd name="connsiteY159" fmla="*/ 2107978 h 2344739"/>
              <a:gd name="connsiteX160" fmla="*/ 4075694 w 12193149"/>
              <a:gd name="connsiteY160" fmla="*/ 2107143 h 2344739"/>
              <a:gd name="connsiteX161" fmla="*/ 4075575 w 12193149"/>
              <a:gd name="connsiteY161" fmla="*/ 2106844 h 2344739"/>
              <a:gd name="connsiteX162" fmla="*/ 4066658 w 12193149"/>
              <a:gd name="connsiteY162" fmla="*/ 2105400 h 2344739"/>
              <a:gd name="connsiteX163" fmla="*/ 4060102 w 12193149"/>
              <a:gd name="connsiteY163" fmla="*/ 2105618 h 2344739"/>
              <a:gd name="connsiteX164" fmla="*/ 4043512 w 12193149"/>
              <a:gd name="connsiteY164" fmla="*/ 2103997 h 2344739"/>
              <a:gd name="connsiteX165" fmla="*/ 4038145 w 12193149"/>
              <a:gd name="connsiteY165" fmla="*/ 2101563 h 2344739"/>
              <a:gd name="connsiteX166" fmla="*/ 4036511 w 12193149"/>
              <a:gd name="connsiteY166" fmla="*/ 2097896 h 2344739"/>
              <a:gd name="connsiteX167" fmla="*/ 4034926 w 12193149"/>
              <a:gd name="connsiteY167" fmla="*/ 2098131 h 2344739"/>
              <a:gd name="connsiteX168" fmla="*/ 4005686 w 12193149"/>
              <a:gd name="connsiteY168" fmla="*/ 2085563 h 2344739"/>
              <a:gd name="connsiteX169" fmla="*/ 3937994 w 12193149"/>
              <a:gd name="connsiteY169" fmla="*/ 2068106 h 2344739"/>
              <a:gd name="connsiteX170" fmla="*/ 3898423 w 12193149"/>
              <a:gd name="connsiteY170" fmla="*/ 2062451 h 2344739"/>
              <a:gd name="connsiteX171" fmla="*/ 3790908 w 12193149"/>
              <a:gd name="connsiteY171" fmla="*/ 2042213 h 2344739"/>
              <a:gd name="connsiteX172" fmla="*/ 3683661 w 12193149"/>
              <a:gd name="connsiteY172" fmla="*/ 2018290 h 2344739"/>
              <a:gd name="connsiteX173" fmla="*/ 3611183 w 12193149"/>
              <a:gd name="connsiteY173" fmla="*/ 1986019 h 2344739"/>
              <a:gd name="connsiteX174" fmla="*/ 3605003 w 12193149"/>
              <a:gd name="connsiteY174" fmla="*/ 1987381 h 2344739"/>
              <a:gd name="connsiteX175" fmla="*/ 3595884 w 12193149"/>
              <a:gd name="connsiteY175" fmla="*/ 1987545 h 2344739"/>
              <a:gd name="connsiteX176" fmla="*/ 3595649 w 12193149"/>
              <a:gd name="connsiteY176" fmla="*/ 1987276 h 2344739"/>
              <a:gd name="connsiteX177" fmla="*/ 3587126 w 12193149"/>
              <a:gd name="connsiteY177" fmla="*/ 1987966 h 2344739"/>
              <a:gd name="connsiteX178" fmla="*/ 3537283 w 12193149"/>
              <a:gd name="connsiteY178" fmla="*/ 1978267 h 2344739"/>
              <a:gd name="connsiteX179" fmla="*/ 3474371 w 12193149"/>
              <a:gd name="connsiteY179" fmla="*/ 1974606 h 2344739"/>
              <a:gd name="connsiteX180" fmla="*/ 3401876 w 12193149"/>
              <a:gd name="connsiteY180" fmla="*/ 1962558 h 2344739"/>
              <a:gd name="connsiteX181" fmla="*/ 3365036 w 12193149"/>
              <a:gd name="connsiteY181" fmla="*/ 1979510 h 2344739"/>
              <a:gd name="connsiteX182" fmla="*/ 3345174 w 12193149"/>
              <a:gd name="connsiteY182" fmla="*/ 1981192 h 2344739"/>
              <a:gd name="connsiteX183" fmla="*/ 3342846 w 12193149"/>
              <a:gd name="connsiteY183" fmla="*/ 1980217 h 2344739"/>
              <a:gd name="connsiteX184" fmla="*/ 3263504 w 12193149"/>
              <a:gd name="connsiteY184" fmla="*/ 1986094 h 2344739"/>
              <a:gd name="connsiteX185" fmla="*/ 3143704 w 12193149"/>
              <a:gd name="connsiteY185" fmla="*/ 1993869 h 2344739"/>
              <a:gd name="connsiteX186" fmla="*/ 3031439 w 12193149"/>
              <a:gd name="connsiteY186" fmla="*/ 1996512 h 2344739"/>
              <a:gd name="connsiteX187" fmla="*/ 2782717 w 12193149"/>
              <a:gd name="connsiteY187" fmla="*/ 2018333 h 2344739"/>
              <a:gd name="connsiteX188" fmla="*/ 2647675 w 12193149"/>
              <a:gd name="connsiteY188" fmla="*/ 2028869 h 2344739"/>
              <a:gd name="connsiteX189" fmla="*/ 2569176 w 12193149"/>
              <a:gd name="connsiteY189" fmla="*/ 2002628 h 2344739"/>
              <a:gd name="connsiteX190" fmla="*/ 2444403 w 12193149"/>
              <a:gd name="connsiteY190" fmla="*/ 2016529 h 2344739"/>
              <a:gd name="connsiteX191" fmla="*/ 2316260 w 12193149"/>
              <a:gd name="connsiteY191" fmla="*/ 2024996 h 2344739"/>
              <a:gd name="connsiteX192" fmla="*/ 2209726 w 12193149"/>
              <a:gd name="connsiteY192" fmla="*/ 2019763 h 2344739"/>
              <a:gd name="connsiteX193" fmla="*/ 2095813 w 12193149"/>
              <a:gd name="connsiteY193" fmla="*/ 2003052 h 2344739"/>
              <a:gd name="connsiteX194" fmla="*/ 1998504 w 12193149"/>
              <a:gd name="connsiteY194" fmla="*/ 1995032 h 2344739"/>
              <a:gd name="connsiteX195" fmla="*/ 1929320 w 12193149"/>
              <a:gd name="connsiteY195" fmla="*/ 2016977 h 2344739"/>
              <a:gd name="connsiteX196" fmla="*/ 1922798 w 12193149"/>
              <a:gd name="connsiteY196" fmla="*/ 2012146 h 2344739"/>
              <a:gd name="connsiteX197" fmla="*/ 1874228 w 12193149"/>
              <a:gd name="connsiteY197" fmla="*/ 2013741 h 2344739"/>
              <a:gd name="connsiteX198" fmla="*/ 1787803 w 12193149"/>
              <a:gd name="connsiteY198" fmla="*/ 2041363 h 2344739"/>
              <a:gd name="connsiteX199" fmla="*/ 1739352 w 12193149"/>
              <a:gd name="connsiteY199" fmla="*/ 2036312 h 2344739"/>
              <a:gd name="connsiteX200" fmla="*/ 1676219 w 12193149"/>
              <a:gd name="connsiteY200" fmla="*/ 2019963 h 2344739"/>
              <a:gd name="connsiteX201" fmla="*/ 1609817 w 12193149"/>
              <a:gd name="connsiteY201" fmla="*/ 2013066 h 2344739"/>
              <a:gd name="connsiteX202" fmla="*/ 1497258 w 12193149"/>
              <a:gd name="connsiteY202" fmla="*/ 1987476 h 2344739"/>
              <a:gd name="connsiteX203" fmla="*/ 1151127 w 12193149"/>
              <a:gd name="connsiteY203" fmla="*/ 1938041 h 2344739"/>
              <a:gd name="connsiteX204" fmla="*/ 859417 w 12193149"/>
              <a:gd name="connsiteY204" fmla="*/ 1928608 h 2344739"/>
              <a:gd name="connsiteX205" fmla="*/ 838688 w 12193149"/>
              <a:gd name="connsiteY205" fmla="*/ 1929821 h 2344739"/>
              <a:gd name="connsiteX206" fmla="*/ 817957 w 12193149"/>
              <a:gd name="connsiteY206" fmla="*/ 1927857 h 2344739"/>
              <a:gd name="connsiteX207" fmla="*/ 812654 w 12193149"/>
              <a:gd name="connsiteY207" fmla="*/ 1930751 h 2344739"/>
              <a:gd name="connsiteX208" fmla="*/ 721195 w 12193149"/>
              <a:gd name="connsiteY208" fmla="*/ 1929661 h 2344739"/>
              <a:gd name="connsiteX209" fmla="*/ 720890 w 12193149"/>
              <a:gd name="connsiteY209" fmla="*/ 1928399 h 2344739"/>
              <a:gd name="connsiteX210" fmla="*/ 710023 w 12193149"/>
              <a:gd name="connsiteY210" fmla="*/ 1922722 h 2344739"/>
              <a:gd name="connsiteX211" fmla="*/ 597940 w 12193149"/>
              <a:gd name="connsiteY211" fmla="*/ 1879864 h 2344739"/>
              <a:gd name="connsiteX212" fmla="*/ 579683 w 12193149"/>
              <a:gd name="connsiteY212" fmla="*/ 1877212 h 2344739"/>
              <a:gd name="connsiteX213" fmla="*/ 572865 w 12193149"/>
              <a:gd name="connsiteY213" fmla="*/ 1877401 h 2344739"/>
              <a:gd name="connsiteX214" fmla="*/ 446247 w 12193149"/>
              <a:gd name="connsiteY214" fmla="*/ 1839371 h 2344739"/>
              <a:gd name="connsiteX215" fmla="*/ 405163 w 12193149"/>
              <a:gd name="connsiteY215" fmla="*/ 1833548 h 2344739"/>
              <a:gd name="connsiteX216" fmla="*/ 293583 w 12193149"/>
              <a:gd name="connsiteY216" fmla="*/ 1812852 h 2344739"/>
              <a:gd name="connsiteX217" fmla="*/ 119529 w 12193149"/>
              <a:gd name="connsiteY217" fmla="*/ 1761047 h 2344739"/>
              <a:gd name="connsiteX218" fmla="*/ 16674 w 12193149"/>
              <a:gd name="connsiteY218" fmla="*/ 1758191 h 2344739"/>
              <a:gd name="connsiteX219" fmla="*/ 1150 w 12193149"/>
              <a:gd name="connsiteY219" fmla="*/ 1752722 h 2344739"/>
              <a:gd name="connsiteX220" fmla="*/ 1148 w 12193149"/>
              <a:gd name="connsiteY220" fmla="*/ 222213 h 2344739"/>
              <a:gd name="connsiteX221" fmla="*/ 1148 w 12193149"/>
              <a:gd name="connsiteY221"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585655 w 12193149"/>
              <a:gd name="connsiteY63" fmla="*/ 1795542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406539 w 12193149"/>
              <a:gd name="connsiteY105" fmla="*/ 2142468 h 2344739"/>
              <a:gd name="connsiteX106" fmla="*/ 7219707 w 12193149"/>
              <a:gd name="connsiteY106" fmla="*/ 2156680 h 2344739"/>
              <a:gd name="connsiteX107" fmla="*/ 7202249 w 12193149"/>
              <a:gd name="connsiteY107" fmla="*/ 2161230 h 2344739"/>
              <a:gd name="connsiteX108" fmla="*/ 7198152 w 12193149"/>
              <a:gd name="connsiteY108" fmla="*/ 2166588 h 2344739"/>
              <a:gd name="connsiteX109" fmla="*/ 7171956 w 12193149"/>
              <a:gd name="connsiteY109" fmla="*/ 2171236 h 2344739"/>
              <a:gd name="connsiteX110" fmla="*/ 7098136 w 12193149"/>
              <a:gd name="connsiteY110" fmla="*/ 2183464 h 2344739"/>
              <a:gd name="connsiteX111" fmla="*/ 7019644 w 12193149"/>
              <a:gd name="connsiteY111" fmla="*/ 2183090 h 2344739"/>
              <a:gd name="connsiteX112" fmla="*/ 6905294 w 12193149"/>
              <a:gd name="connsiteY112" fmla="*/ 2212596 h 2344739"/>
              <a:gd name="connsiteX113" fmla="*/ 6709370 w 12193149"/>
              <a:gd name="connsiteY113" fmla="*/ 2240551 h 2344739"/>
              <a:gd name="connsiteX114" fmla="*/ 6550602 w 12193149"/>
              <a:gd name="connsiteY114" fmla="*/ 2269327 h 2344739"/>
              <a:gd name="connsiteX115" fmla="*/ 6318708 w 12193149"/>
              <a:gd name="connsiteY115" fmla="*/ 2316127 h 2344739"/>
              <a:gd name="connsiteX116" fmla="*/ 6169822 w 12193149"/>
              <a:gd name="connsiteY116" fmla="*/ 2318214 h 2344739"/>
              <a:gd name="connsiteX117" fmla="*/ 6074996 w 12193149"/>
              <a:gd name="connsiteY117" fmla="*/ 2338676 h 2344739"/>
              <a:gd name="connsiteX118" fmla="*/ 6069677 w 12193149"/>
              <a:gd name="connsiteY118" fmla="*/ 2337139 h 2344739"/>
              <a:gd name="connsiteX119" fmla="*/ 6049786 w 12193149"/>
              <a:gd name="connsiteY119" fmla="*/ 2337822 h 2344739"/>
              <a:gd name="connsiteX120" fmla="*/ 6042433 w 12193149"/>
              <a:gd name="connsiteY120" fmla="*/ 2329473 h 2344739"/>
              <a:gd name="connsiteX121" fmla="*/ 6011238 w 12193149"/>
              <a:gd name="connsiteY121" fmla="*/ 2324380 h 2344739"/>
              <a:gd name="connsiteX122" fmla="*/ 5958523 w 12193149"/>
              <a:gd name="connsiteY122" fmla="*/ 2328024 h 2344739"/>
              <a:gd name="connsiteX123" fmla="*/ 5760067 w 12193149"/>
              <a:gd name="connsiteY123" fmla="*/ 2343716 h 2344739"/>
              <a:gd name="connsiteX124" fmla="*/ 5628108 w 12193149"/>
              <a:gd name="connsiteY124" fmla="*/ 2344739 h 2344739"/>
              <a:gd name="connsiteX125" fmla="*/ 5472054 w 12193149"/>
              <a:gd name="connsiteY125" fmla="*/ 2330719 h 2344739"/>
              <a:gd name="connsiteX126" fmla="*/ 5433909 w 12193149"/>
              <a:gd name="connsiteY126" fmla="*/ 2319466 h 2344739"/>
              <a:gd name="connsiteX127" fmla="*/ 5382817 w 12193149"/>
              <a:gd name="connsiteY127" fmla="*/ 2301764 h 2344739"/>
              <a:gd name="connsiteX128" fmla="*/ 5262912 w 12193149"/>
              <a:gd name="connsiteY128" fmla="*/ 2281347 h 2344739"/>
              <a:gd name="connsiteX129" fmla="*/ 5224109 w 12193149"/>
              <a:gd name="connsiteY129" fmla="*/ 2270223 h 2344739"/>
              <a:gd name="connsiteX130" fmla="*/ 5175808 w 12193149"/>
              <a:gd name="connsiteY130" fmla="*/ 2267233 h 2344739"/>
              <a:gd name="connsiteX131" fmla="*/ 5157702 w 12193149"/>
              <a:gd name="connsiteY131" fmla="*/ 2260010 h 2344739"/>
              <a:gd name="connsiteX132" fmla="*/ 5143747 w 12193149"/>
              <a:gd name="connsiteY132" fmla="*/ 2256610 h 2344739"/>
              <a:gd name="connsiteX133" fmla="*/ 5140744 w 12193149"/>
              <a:gd name="connsiteY133" fmla="*/ 2254509 h 2344739"/>
              <a:gd name="connsiteX134" fmla="*/ 5122807 w 12193149"/>
              <a:gd name="connsiteY134" fmla="*/ 2243656 h 2344739"/>
              <a:gd name="connsiteX135" fmla="*/ 5066938 w 12193149"/>
              <a:gd name="connsiteY135" fmla="*/ 2250227 h 2344739"/>
              <a:gd name="connsiteX136" fmla="*/ 5012662 w 12193149"/>
              <a:gd name="connsiteY136" fmla="*/ 2233846 h 2344739"/>
              <a:gd name="connsiteX137" fmla="*/ 4841589 w 12193149"/>
              <a:gd name="connsiteY137" fmla="*/ 2209829 h 2344739"/>
              <a:gd name="connsiteX138" fmla="*/ 4763595 w 12193149"/>
              <a:gd name="connsiteY138" fmla="*/ 2182061 h 2344739"/>
              <a:gd name="connsiteX139" fmla="*/ 4724334 w 12193149"/>
              <a:gd name="connsiteY139" fmla="*/ 2173047 h 2344739"/>
              <a:gd name="connsiteX140" fmla="*/ 4722324 w 12193149"/>
              <a:gd name="connsiteY140" fmla="*/ 2172298 h 2344739"/>
              <a:gd name="connsiteX141" fmla="*/ 4723259 w 12193149"/>
              <a:gd name="connsiteY141" fmla="*/ 2172087 h 2344739"/>
              <a:gd name="connsiteX142" fmla="*/ 4718350 w 12193149"/>
              <a:gd name="connsiteY142" fmla="*/ 2170817 h 2344739"/>
              <a:gd name="connsiteX143" fmla="*/ 4722324 w 12193149"/>
              <a:gd name="connsiteY143" fmla="*/ 2172298 h 2344739"/>
              <a:gd name="connsiteX144" fmla="*/ 4716674 w 12193149"/>
              <a:gd name="connsiteY144" fmla="*/ 2173573 h 2344739"/>
              <a:gd name="connsiteX145" fmla="*/ 4516962 w 12193149"/>
              <a:gd name="connsiteY145" fmla="*/ 2163671 h 2344739"/>
              <a:gd name="connsiteX146" fmla="*/ 4429691 w 12193149"/>
              <a:gd name="connsiteY146" fmla="*/ 2153020 h 2344739"/>
              <a:gd name="connsiteX147" fmla="*/ 4364023 w 12193149"/>
              <a:gd name="connsiteY147" fmla="*/ 2151674 h 2344739"/>
              <a:gd name="connsiteX148" fmla="*/ 4318114 w 12193149"/>
              <a:gd name="connsiteY148" fmla="*/ 2158289 h 2344739"/>
              <a:gd name="connsiteX149" fmla="*/ 4316258 w 12193149"/>
              <a:gd name="connsiteY149" fmla="*/ 2156948 h 2344739"/>
              <a:gd name="connsiteX150" fmla="*/ 4296292 w 12193149"/>
              <a:gd name="connsiteY150" fmla="*/ 2155069 h 2344739"/>
              <a:gd name="connsiteX151" fmla="*/ 4291212 w 12193149"/>
              <a:gd name="connsiteY151" fmla="*/ 2157986 h 2344739"/>
              <a:gd name="connsiteX152" fmla="*/ 4277290 w 12193149"/>
              <a:gd name="connsiteY152" fmla="*/ 2157740 h 2344739"/>
              <a:gd name="connsiteX153" fmla="*/ 4249265 w 12193149"/>
              <a:gd name="connsiteY153" fmla="*/ 2160064 h 2344739"/>
              <a:gd name="connsiteX154" fmla="*/ 4203199 w 12193149"/>
              <a:gd name="connsiteY154" fmla="*/ 2157269 h 2344739"/>
              <a:gd name="connsiteX155" fmla="*/ 4202893 w 12193149"/>
              <a:gd name="connsiteY155" fmla="*/ 2156010 h 2344739"/>
              <a:gd name="connsiteX156" fmla="*/ 4192396 w 12193149"/>
              <a:gd name="connsiteY156" fmla="*/ 2150376 h 2344739"/>
              <a:gd name="connsiteX157" fmla="*/ 4143893 w 12193149"/>
              <a:gd name="connsiteY157" fmla="*/ 2134511 h 2344739"/>
              <a:gd name="connsiteX158" fmla="*/ 4084245 w 12193149"/>
              <a:gd name="connsiteY158" fmla="*/ 2107978 h 2344739"/>
              <a:gd name="connsiteX159" fmla="*/ 4075694 w 12193149"/>
              <a:gd name="connsiteY159" fmla="*/ 2107143 h 2344739"/>
              <a:gd name="connsiteX160" fmla="*/ 4075575 w 12193149"/>
              <a:gd name="connsiteY160" fmla="*/ 2106844 h 2344739"/>
              <a:gd name="connsiteX161" fmla="*/ 4066658 w 12193149"/>
              <a:gd name="connsiteY161" fmla="*/ 2105400 h 2344739"/>
              <a:gd name="connsiteX162" fmla="*/ 4060102 w 12193149"/>
              <a:gd name="connsiteY162" fmla="*/ 2105618 h 2344739"/>
              <a:gd name="connsiteX163" fmla="*/ 4043512 w 12193149"/>
              <a:gd name="connsiteY163" fmla="*/ 2103997 h 2344739"/>
              <a:gd name="connsiteX164" fmla="*/ 4038145 w 12193149"/>
              <a:gd name="connsiteY164" fmla="*/ 2101563 h 2344739"/>
              <a:gd name="connsiteX165" fmla="*/ 4036511 w 12193149"/>
              <a:gd name="connsiteY165" fmla="*/ 2097896 h 2344739"/>
              <a:gd name="connsiteX166" fmla="*/ 4034926 w 12193149"/>
              <a:gd name="connsiteY166" fmla="*/ 2098131 h 2344739"/>
              <a:gd name="connsiteX167" fmla="*/ 4005686 w 12193149"/>
              <a:gd name="connsiteY167" fmla="*/ 2085563 h 2344739"/>
              <a:gd name="connsiteX168" fmla="*/ 3937994 w 12193149"/>
              <a:gd name="connsiteY168" fmla="*/ 2068106 h 2344739"/>
              <a:gd name="connsiteX169" fmla="*/ 3898423 w 12193149"/>
              <a:gd name="connsiteY169" fmla="*/ 2062451 h 2344739"/>
              <a:gd name="connsiteX170" fmla="*/ 3790908 w 12193149"/>
              <a:gd name="connsiteY170" fmla="*/ 2042213 h 2344739"/>
              <a:gd name="connsiteX171" fmla="*/ 3683661 w 12193149"/>
              <a:gd name="connsiteY171" fmla="*/ 2018290 h 2344739"/>
              <a:gd name="connsiteX172" fmla="*/ 3611183 w 12193149"/>
              <a:gd name="connsiteY172" fmla="*/ 1986019 h 2344739"/>
              <a:gd name="connsiteX173" fmla="*/ 3605003 w 12193149"/>
              <a:gd name="connsiteY173" fmla="*/ 1987381 h 2344739"/>
              <a:gd name="connsiteX174" fmla="*/ 3595884 w 12193149"/>
              <a:gd name="connsiteY174" fmla="*/ 1987545 h 2344739"/>
              <a:gd name="connsiteX175" fmla="*/ 3595649 w 12193149"/>
              <a:gd name="connsiteY175" fmla="*/ 1987276 h 2344739"/>
              <a:gd name="connsiteX176" fmla="*/ 3587126 w 12193149"/>
              <a:gd name="connsiteY176" fmla="*/ 1987966 h 2344739"/>
              <a:gd name="connsiteX177" fmla="*/ 3537283 w 12193149"/>
              <a:gd name="connsiteY177" fmla="*/ 1978267 h 2344739"/>
              <a:gd name="connsiteX178" fmla="*/ 3474371 w 12193149"/>
              <a:gd name="connsiteY178" fmla="*/ 1974606 h 2344739"/>
              <a:gd name="connsiteX179" fmla="*/ 3401876 w 12193149"/>
              <a:gd name="connsiteY179" fmla="*/ 1962558 h 2344739"/>
              <a:gd name="connsiteX180" fmla="*/ 3365036 w 12193149"/>
              <a:gd name="connsiteY180" fmla="*/ 1979510 h 2344739"/>
              <a:gd name="connsiteX181" fmla="*/ 3345174 w 12193149"/>
              <a:gd name="connsiteY181" fmla="*/ 1981192 h 2344739"/>
              <a:gd name="connsiteX182" fmla="*/ 3342846 w 12193149"/>
              <a:gd name="connsiteY182" fmla="*/ 1980217 h 2344739"/>
              <a:gd name="connsiteX183" fmla="*/ 3263504 w 12193149"/>
              <a:gd name="connsiteY183" fmla="*/ 1986094 h 2344739"/>
              <a:gd name="connsiteX184" fmla="*/ 3143704 w 12193149"/>
              <a:gd name="connsiteY184" fmla="*/ 1993869 h 2344739"/>
              <a:gd name="connsiteX185" fmla="*/ 3031439 w 12193149"/>
              <a:gd name="connsiteY185" fmla="*/ 1996512 h 2344739"/>
              <a:gd name="connsiteX186" fmla="*/ 2782717 w 12193149"/>
              <a:gd name="connsiteY186" fmla="*/ 2018333 h 2344739"/>
              <a:gd name="connsiteX187" fmla="*/ 2647675 w 12193149"/>
              <a:gd name="connsiteY187" fmla="*/ 2028869 h 2344739"/>
              <a:gd name="connsiteX188" fmla="*/ 2569176 w 12193149"/>
              <a:gd name="connsiteY188" fmla="*/ 2002628 h 2344739"/>
              <a:gd name="connsiteX189" fmla="*/ 2444403 w 12193149"/>
              <a:gd name="connsiteY189" fmla="*/ 2016529 h 2344739"/>
              <a:gd name="connsiteX190" fmla="*/ 2316260 w 12193149"/>
              <a:gd name="connsiteY190" fmla="*/ 2024996 h 2344739"/>
              <a:gd name="connsiteX191" fmla="*/ 2209726 w 12193149"/>
              <a:gd name="connsiteY191" fmla="*/ 2019763 h 2344739"/>
              <a:gd name="connsiteX192" fmla="*/ 2095813 w 12193149"/>
              <a:gd name="connsiteY192" fmla="*/ 2003052 h 2344739"/>
              <a:gd name="connsiteX193" fmla="*/ 1998504 w 12193149"/>
              <a:gd name="connsiteY193" fmla="*/ 1995032 h 2344739"/>
              <a:gd name="connsiteX194" fmla="*/ 1929320 w 12193149"/>
              <a:gd name="connsiteY194" fmla="*/ 2016977 h 2344739"/>
              <a:gd name="connsiteX195" fmla="*/ 1922798 w 12193149"/>
              <a:gd name="connsiteY195" fmla="*/ 2012146 h 2344739"/>
              <a:gd name="connsiteX196" fmla="*/ 1874228 w 12193149"/>
              <a:gd name="connsiteY196" fmla="*/ 2013741 h 2344739"/>
              <a:gd name="connsiteX197" fmla="*/ 1787803 w 12193149"/>
              <a:gd name="connsiteY197" fmla="*/ 2041363 h 2344739"/>
              <a:gd name="connsiteX198" fmla="*/ 1739352 w 12193149"/>
              <a:gd name="connsiteY198" fmla="*/ 2036312 h 2344739"/>
              <a:gd name="connsiteX199" fmla="*/ 1676219 w 12193149"/>
              <a:gd name="connsiteY199" fmla="*/ 2019963 h 2344739"/>
              <a:gd name="connsiteX200" fmla="*/ 1609817 w 12193149"/>
              <a:gd name="connsiteY200" fmla="*/ 2013066 h 2344739"/>
              <a:gd name="connsiteX201" fmla="*/ 1497258 w 12193149"/>
              <a:gd name="connsiteY201" fmla="*/ 1987476 h 2344739"/>
              <a:gd name="connsiteX202" fmla="*/ 1151127 w 12193149"/>
              <a:gd name="connsiteY202" fmla="*/ 1938041 h 2344739"/>
              <a:gd name="connsiteX203" fmla="*/ 859417 w 12193149"/>
              <a:gd name="connsiteY203" fmla="*/ 1928608 h 2344739"/>
              <a:gd name="connsiteX204" fmla="*/ 838688 w 12193149"/>
              <a:gd name="connsiteY204" fmla="*/ 1929821 h 2344739"/>
              <a:gd name="connsiteX205" fmla="*/ 817957 w 12193149"/>
              <a:gd name="connsiteY205" fmla="*/ 1927857 h 2344739"/>
              <a:gd name="connsiteX206" fmla="*/ 812654 w 12193149"/>
              <a:gd name="connsiteY206" fmla="*/ 1930751 h 2344739"/>
              <a:gd name="connsiteX207" fmla="*/ 721195 w 12193149"/>
              <a:gd name="connsiteY207" fmla="*/ 1929661 h 2344739"/>
              <a:gd name="connsiteX208" fmla="*/ 720890 w 12193149"/>
              <a:gd name="connsiteY208" fmla="*/ 1928399 h 2344739"/>
              <a:gd name="connsiteX209" fmla="*/ 710023 w 12193149"/>
              <a:gd name="connsiteY209" fmla="*/ 1922722 h 2344739"/>
              <a:gd name="connsiteX210" fmla="*/ 597940 w 12193149"/>
              <a:gd name="connsiteY210" fmla="*/ 1879864 h 2344739"/>
              <a:gd name="connsiteX211" fmla="*/ 579683 w 12193149"/>
              <a:gd name="connsiteY211" fmla="*/ 1877212 h 2344739"/>
              <a:gd name="connsiteX212" fmla="*/ 572865 w 12193149"/>
              <a:gd name="connsiteY212" fmla="*/ 1877401 h 2344739"/>
              <a:gd name="connsiteX213" fmla="*/ 446247 w 12193149"/>
              <a:gd name="connsiteY213" fmla="*/ 1839371 h 2344739"/>
              <a:gd name="connsiteX214" fmla="*/ 405163 w 12193149"/>
              <a:gd name="connsiteY214" fmla="*/ 1833548 h 2344739"/>
              <a:gd name="connsiteX215" fmla="*/ 293583 w 12193149"/>
              <a:gd name="connsiteY215" fmla="*/ 1812852 h 2344739"/>
              <a:gd name="connsiteX216" fmla="*/ 119529 w 12193149"/>
              <a:gd name="connsiteY216" fmla="*/ 1761047 h 2344739"/>
              <a:gd name="connsiteX217" fmla="*/ 16674 w 12193149"/>
              <a:gd name="connsiteY217" fmla="*/ 1758191 h 2344739"/>
              <a:gd name="connsiteX218" fmla="*/ 1150 w 12193149"/>
              <a:gd name="connsiteY218" fmla="*/ 1752722 h 2344739"/>
              <a:gd name="connsiteX219" fmla="*/ 1148 w 12193149"/>
              <a:gd name="connsiteY219" fmla="*/ 222213 h 2344739"/>
              <a:gd name="connsiteX220" fmla="*/ 1148 w 12193149"/>
              <a:gd name="connsiteY220"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749767 w 12193149"/>
              <a:gd name="connsiteY23" fmla="*/ 872002 h 2344739"/>
              <a:gd name="connsiteX24" fmla="*/ 11590693 w 12193149"/>
              <a:gd name="connsiteY24" fmla="*/ 963777 h 2344739"/>
              <a:gd name="connsiteX25" fmla="*/ 11506817 w 12193149"/>
              <a:gd name="connsiteY25" fmla="*/ 1033623 h 2344739"/>
              <a:gd name="connsiteX26" fmla="*/ 11280332 w 12193149"/>
              <a:gd name="connsiteY26" fmla="*/ 1223571 h 2344739"/>
              <a:gd name="connsiteX27" fmla="*/ 11228309 w 12193149"/>
              <a:gd name="connsiteY27" fmla="*/ 1276236 h 2344739"/>
              <a:gd name="connsiteX28" fmla="*/ 11218087 w 12193149"/>
              <a:gd name="connsiteY28" fmla="*/ 1275961 h 2344739"/>
              <a:gd name="connsiteX29" fmla="*/ 11217184 w 12193149"/>
              <a:gd name="connsiteY29" fmla="*/ 1275018 h 2344739"/>
              <a:gd name="connsiteX30" fmla="*/ 11188885 w 12193149"/>
              <a:gd name="connsiteY30" fmla="*/ 1292383 h 2344739"/>
              <a:gd name="connsiteX31" fmla="*/ 11184501 w 12193149"/>
              <a:gd name="connsiteY31" fmla="*/ 1292525 h 2344739"/>
              <a:gd name="connsiteX32" fmla="*/ 11166854 w 12193149"/>
              <a:gd name="connsiteY32" fmla="*/ 1306612 h 2344739"/>
              <a:gd name="connsiteX33" fmla="*/ 11157311 w 12193149"/>
              <a:gd name="connsiteY33" fmla="*/ 1312414 h 2344739"/>
              <a:gd name="connsiteX34" fmla="*/ 11155496 w 12193149"/>
              <a:gd name="connsiteY34" fmla="*/ 1317097 h 2344739"/>
              <a:gd name="connsiteX35" fmla="*/ 11140961 w 12193149"/>
              <a:gd name="connsiteY35" fmla="*/ 1324115 h 2344739"/>
              <a:gd name="connsiteX36" fmla="*/ 11138961 w 12193149"/>
              <a:gd name="connsiteY36" fmla="*/ 1323772 h 2344739"/>
              <a:gd name="connsiteX37" fmla="*/ 11128208 w 12193149"/>
              <a:gd name="connsiteY37" fmla="*/ 1333832 h 2344739"/>
              <a:gd name="connsiteX38" fmla="*/ 11120691 w 12193149"/>
              <a:gd name="connsiteY38" fmla="*/ 1347424 h 2344739"/>
              <a:gd name="connsiteX39" fmla="*/ 10894683 w 12193149"/>
              <a:gd name="connsiteY39" fmla="*/ 1473399 h 2344739"/>
              <a:gd name="connsiteX40" fmla="*/ 10773300 w 12193149"/>
              <a:gd name="connsiteY40" fmla="*/ 1523191 h 2344739"/>
              <a:gd name="connsiteX41" fmla="*/ 10627668 w 12193149"/>
              <a:gd name="connsiteY41" fmla="*/ 1559229 h 2344739"/>
              <a:gd name="connsiteX42" fmla="*/ 10581895 w 12193149"/>
              <a:gd name="connsiteY42" fmla="*/ 1568689 h 2344739"/>
              <a:gd name="connsiteX43" fmla="*/ 10547790 w 12193149"/>
              <a:gd name="connsiteY43" fmla="*/ 1598423 h 2344739"/>
              <a:gd name="connsiteX44" fmla="*/ 10529643 w 12193149"/>
              <a:gd name="connsiteY44" fmla="*/ 1596907 h 2344739"/>
              <a:gd name="connsiteX45" fmla="*/ 10526446 w 12193149"/>
              <a:gd name="connsiteY45" fmla="*/ 1596411 h 2344739"/>
              <a:gd name="connsiteX46" fmla="*/ 10515129 w 12193149"/>
              <a:gd name="connsiteY46" fmla="*/ 1599537 h 2344739"/>
              <a:gd name="connsiteX47" fmla="*/ 10491735 w 12193149"/>
              <a:gd name="connsiteY47" fmla="*/ 1594156 h 2344739"/>
              <a:gd name="connsiteX48" fmla="*/ 10471418 w 12193149"/>
              <a:gd name="connsiteY48" fmla="*/ 1601693 h 2344739"/>
              <a:gd name="connsiteX49" fmla="*/ 10377042 w 12193149"/>
              <a:gd name="connsiteY49" fmla="*/ 1644598 h 2344739"/>
              <a:gd name="connsiteX50" fmla="*/ 10319338 w 12193149"/>
              <a:gd name="connsiteY50" fmla="*/ 1666221 h 2344739"/>
              <a:gd name="connsiteX51" fmla="*/ 10295467 w 12193149"/>
              <a:gd name="connsiteY51" fmla="*/ 1668079 h 2344739"/>
              <a:gd name="connsiteX52" fmla="*/ 10263443 w 12193149"/>
              <a:gd name="connsiteY52" fmla="*/ 1674948 h 2344739"/>
              <a:gd name="connsiteX53" fmla="*/ 10205418 w 12193149"/>
              <a:gd name="connsiteY53" fmla="*/ 1682149 h 2344739"/>
              <a:gd name="connsiteX54" fmla="*/ 10177759 w 12193149"/>
              <a:gd name="connsiteY54" fmla="*/ 1692943 h 2344739"/>
              <a:gd name="connsiteX55" fmla="*/ 10165070 w 12193149"/>
              <a:gd name="connsiteY55" fmla="*/ 1693739 h 2344739"/>
              <a:gd name="connsiteX56" fmla="*/ 10156308 w 12193149"/>
              <a:gd name="connsiteY56" fmla="*/ 1707487 h 2344739"/>
              <a:gd name="connsiteX57" fmla="*/ 10118267 w 12193149"/>
              <a:gd name="connsiteY57" fmla="*/ 1731142 h 2344739"/>
              <a:gd name="connsiteX58" fmla="*/ 10083317 w 12193149"/>
              <a:gd name="connsiteY58" fmla="*/ 1743296 h 2344739"/>
              <a:gd name="connsiteX59" fmla="*/ 10040388 w 12193149"/>
              <a:gd name="connsiteY59" fmla="*/ 1741632 h 2344739"/>
              <a:gd name="connsiteX60" fmla="*/ 9961167 w 12193149"/>
              <a:gd name="connsiteY60" fmla="*/ 1757147 h 2344739"/>
              <a:gd name="connsiteX61" fmla="*/ 9848940 w 12193149"/>
              <a:gd name="connsiteY61" fmla="*/ 1763915 h 2344739"/>
              <a:gd name="connsiteX62" fmla="*/ 9729457 w 12193149"/>
              <a:gd name="connsiteY62" fmla="*/ 1784122 h 2344739"/>
              <a:gd name="connsiteX63" fmla="*/ 9613704 w 12193149"/>
              <a:gd name="connsiteY63" fmla="*/ 1812371 h 2344739"/>
              <a:gd name="connsiteX64" fmla="*/ 9338590 w 12193149"/>
              <a:gd name="connsiteY64" fmla="*/ 1869293 h 2344739"/>
              <a:gd name="connsiteX65" fmla="*/ 9232518 w 12193149"/>
              <a:gd name="connsiteY65" fmla="*/ 1893149 h 2344739"/>
              <a:gd name="connsiteX66" fmla="*/ 9156690 w 12193149"/>
              <a:gd name="connsiteY66" fmla="*/ 1903228 h 2344739"/>
              <a:gd name="connsiteX67" fmla="*/ 9054601 w 12193149"/>
              <a:gd name="connsiteY67" fmla="*/ 1910755 h 2344739"/>
              <a:gd name="connsiteX68" fmla="*/ 9006634 w 12193149"/>
              <a:gd name="connsiteY68" fmla="*/ 1914040 h 2344739"/>
              <a:gd name="connsiteX69" fmla="*/ 9006349 w 12193149"/>
              <a:gd name="connsiteY69" fmla="*/ 1913800 h 2344739"/>
              <a:gd name="connsiteX70" fmla="*/ 8997380 w 12193149"/>
              <a:gd name="connsiteY70" fmla="*/ 1915011 h 2344739"/>
              <a:gd name="connsiteX71" fmla="*/ 8991542 w 12193149"/>
              <a:gd name="connsiteY71" fmla="*/ 1917072 h 2344739"/>
              <a:gd name="connsiteX72" fmla="*/ 8975485 w 12193149"/>
              <a:gd name="connsiteY72" fmla="*/ 1920298 h 2344739"/>
              <a:gd name="connsiteX73" fmla="*/ 8969159 w 12193149"/>
              <a:gd name="connsiteY73" fmla="*/ 1919598 h 2344739"/>
              <a:gd name="connsiteX74" fmla="*/ 8964196 w 12193149"/>
              <a:gd name="connsiteY74" fmla="*/ 1917373 h 2344739"/>
              <a:gd name="connsiteX75" fmla="*/ 8930136 w 12193149"/>
              <a:gd name="connsiteY75" fmla="*/ 1914185 h 2344739"/>
              <a:gd name="connsiteX76" fmla="*/ 8753592 w 12193149"/>
              <a:gd name="connsiteY76" fmla="*/ 1933417 h 2344739"/>
              <a:gd name="connsiteX77" fmla="*/ 8708995 w 12193149"/>
              <a:gd name="connsiteY77" fmla="*/ 1935518 h 2344739"/>
              <a:gd name="connsiteX78" fmla="*/ 8597219 w 12193149"/>
              <a:gd name="connsiteY78" fmla="*/ 1944090 h 2344739"/>
              <a:gd name="connsiteX79" fmla="*/ 8526378 w 12193149"/>
              <a:gd name="connsiteY79" fmla="*/ 1929248 h 2344739"/>
              <a:gd name="connsiteX80" fmla="*/ 8512131 w 12193149"/>
              <a:gd name="connsiteY80" fmla="*/ 1935163 h 2344739"/>
              <a:gd name="connsiteX81" fmla="*/ 8507315 w 12193149"/>
              <a:gd name="connsiteY81" fmla="*/ 1938164 h 2344739"/>
              <a:gd name="connsiteX82" fmla="*/ 8499116 w 12193149"/>
              <a:gd name="connsiteY82" fmla="*/ 1940902 h 2344739"/>
              <a:gd name="connsiteX83" fmla="*/ 8498742 w 12193149"/>
              <a:gd name="connsiteY83" fmla="*/ 1940723 h 2344739"/>
              <a:gd name="connsiteX84" fmla="*/ 8491397 w 12193149"/>
              <a:gd name="connsiteY84" fmla="*/ 1943773 h 2344739"/>
              <a:gd name="connsiteX85" fmla="*/ 8368330 w 12193149"/>
              <a:gd name="connsiteY85" fmla="*/ 1957815 h 2344739"/>
              <a:gd name="connsiteX86" fmla="*/ 8354947 w 12193149"/>
              <a:gd name="connsiteY86" fmla="*/ 1958009 h 2344739"/>
              <a:gd name="connsiteX87" fmla="*/ 8321252 w 12193149"/>
              <a:gd name="connsiteY87" fmla="*/ 1974587 h 2344739"/>
              <a:gd name="connsiteX88" fmla="*/ 8315581 w 12193149"/>
              <a:gd name="connsiteY88" fmla="*/ 1974913 h 2344739"/>
              <a:gd name="connsiteX89" fmla="*/ 8296322 w 12193149"/>
              <a:gd name="connsiteY89" fmla="*/ 1988808 h 2344739"/>
              <a:gd name="connsiteX90" fmla="*/ 8285424 w 12193149"/>
              <a:gd name="connsiteY90" fmla="*/ 1994631 h 2344739"/>
              <a:gd name="connsiteX91" fmla="*/ 8284298 w 12193149"/>
              <a:gd name="connsiteY91" fmla="*/ 1999074 h 2344739"/>
              <a:gd name="connsiteX92" fmla="*/ 8267224 w 12193149"/>
              <a:gd name="connsiteY92" fmla="*/ 2006249 h 2344739"/>
              <a:gd name="connsiteX93" fmla="*/ 8264525 w 12193149"/>
              <a:gd name="connsiteY93" fmla="*/ 2006019 h 2344739"/>
              <a:gd name="connsiteX94" fmla="*/ 8253181 w 12193149"/>
              <a:gd name="connsiteY94" fmla="*/ 2015862 h 2344739"/>
              <a:gd name="connsiteX95" fmla="*/ 8246982 w 12193149"/>
              <a:gd name="connsiteY95" fmla="*/ 2028854 h 2344739"/>
              <a:gd name="connsiteX96" fmla="*/ 8091420 w 12193149"/>
              <a:gd name="connsiteY96" fmla="*/ 2075015 h 2344739"/>
              <a:gd name="connsiteX97" fmla="*/ 7906555 w 12193149"/>
              <a:gd name="connsiteY97" fmla="*/ 2116988 h 2344739"/>
              <a:gd name="connsiteX98" fmla="*/ 7719893 w 12193149"/>
              <a:gd name="connsiteY98" fmla="*/ 2142703 h 2344739"/>
              <a:gd name="connsiteX99" fmla="*/ 7615495 w 12193149"/>
              <a:gd name="connsiteY99" fmla="*/ 2139232 h 2344739"/>
              <a:gd name="connsiteX100" fmla="*/ 7528691 w 12193149"/>
              <a:gd name="connsiteY100" fmla="*/ 2145060 h 2344739"/>
              <a:gd name="connsiteX101" fmla="*/ 7520719 w 12193149"/>
              <a:gd name="connsiteY101" fmla="*/ 2147613 h 2344739"/>
              <a:gd name="connsiteX102" fmla="*/ 7508559 w 12193149"/>
              <a:gd name="connsiteY102" fmla="*/ 2148948 h 2344739"/>
              <a:gd name="connsiteX103" fmla="*/ 7508188 w 12193149"/>
              <a:gd name="connsiteY103" fmla="*/ 2148621 h 2344739"/>
              <a:gd name="connsiteX104" fmla="*/ 7496943 w 12193149"/>
              <a:gd name="connsiteY104" fmla="*/ 2150573 h 2344739"/>
              <a:gd name="connsiteX105" fmla="*/ 7219707 w 12193149"/>
              <a:gd name="connsiteY105" fmla="*/ 2156680 h 2344739"/>
              <a:gd name="connsiteX106" fmla="*/ 7202249 w 12193149"/>
              <a:gd name="connsiteY106" fmla="*/ 2161230 h 2344739"/>
              <a:gd name="connsiteX107" fmla="*/ 7198152 w 12193149"/>
              <a:gd name="connsiteY107" fmla="*/ 2166588 h 2344739"/>
              <a:gd name="connsiteX108" fmla="*/ 7171956 w 12193149"/>
              <a:gd name="connsiteY108" fmla="*/ 2171236 h 2344739"/>
              <a:gd name="connsiteX109" fmla="*/ 7098136 w 12193149"/>
              <a:gd name="connsiteY109" fmla="*/ 2183464 h 2344739"/>
              <a:gd name="connsiteX110" fmla="*/ 7019644 w 12193149"/>
              <a:gd name="connsiteY110" fmla="*/ 2183090 h 2344739"/>
              <a:gd name="connsiteX111" fmla="*/ 6905294 w 12193149"/>
              <a:gd name="connsiteY111" fmla="*/ 2212596 h 2344739"/>
              <a:gd name="connsiteX112" fmla="*/ 6709370 w 12193149"/>
              <a:gd name="connsiteY112" fmla="*/ 2240551 h 2344739"/>
              <a:gd name="connsiteX113" fmla="*/ 6550602 w 12193149"/>
              <a:gd name="connsiteY113" fmla="*/ 2269327 h 2344739"/>
              <a:gd name="connsiteX114" fmla="*/ 6318708 w 12193149"/>
              <a:gd name="connsiteY114" fmla="*/ 2316127 h 2344739"/>
              <a:gd name="connsiteX115" fmla="*/ 6169822 w 12193149"/>
              <a:gd name="connsiteY115" fmla="*/ 2318214 h 2344739"/>
              <a:gd name="connsiteX116" fmla="*/ 6074996 w 12193149"/>
              <a:gd name="connsiteY116" fmla="*/ 2338676 h 2344739"/>
              <a:gd name="connsiteX117" fmla="*/ 6069677 w 12193149"/>
              <a:gd name="connsiteY117" fmla="*/ 2337139 h 2344739"/>
              <a:gd name="connsiteX118" fmla="*/ 6049786 w 12193149"/>
              <a:gd name="connsiteY118" fmla="*/ 2337822 h 2344739"/>
              <a:gd name="connsiteX119" fmla="*/ 6042433 w 12193149"/>
              <a:gd name="connsiteY119" fmla="*/ 2329473 h 2344739"/>
              <a:gd name="connsiteX120" fmla="*/ 6011238 w 12193149"/>
              <a:gd name="connsiteY120" fmla="*/ 2324380 h 2344739"/>
              <a:gd name="connsiteX121" fmla="*/ 5958523 w 12193149"/>
              <a:gd name="connsiteY121" fmla="*/ 2328024 h 2344739"/>
              <a:gd name="connsiteX122" fmla="*/ 5760067 w 12193149"/>
              <a:gd name="connsiteY122" fmla="*/ 2343716 h 2344739"/>
              <a:gd name="connsiteX123" fmla="*/ 5628108 w 12193149"/>
              <a:gd name="connsiteY123" fmla="*/ 2344739 h 2344739"/>
              <a:gd name="connsiteX124" fmla="*/ 5472054 w 12193149"/>
              <a:gd name="connsiteY124" fmla="*/ 2330719 h 2344739"/>
              <a:gd name="connsiteX125" fmla="*/ 5433909 w 12193149"/>
              <a:gd name="connsiteY125" fmla="*/ 2319466 h 2344739"/>
              <a:gd name="connsiteX126" fmla="*/ 5382817 w 12193149"/>
              <a:gd name="connsiteY126" fmla="*/ 2301764 h 2344739"/>
              <a:gd name="connsiteX127" fmla="*/ 5262912 w 12193149"/>
              <a:gd name="connsiteY127" fmla="*/ 2281347 h 2344739"/>
              <a:gd name="connsiteX128" fmla="*/ 5224109 w 12193149"/>
              <a:gd name="connsiteY128" fmla="*/ 2270223 h 2344739"/>
              <a:gd name="connsiteX129" fmla="*/ 5175808 w 12193149"/>
              <a:gd name="connsiteY129" fmla="*/ 2267233 h 2344739"/>
              <a:gd name="connsiteX130" fmla="*/ 5157702 w 12193149"/>
              <a:gd name="connsiteY130" fmla="*/ 2260010 h 2344739"/>
              <a:gd name="connsiteX131" fmla="*/ 5143747 w 12193149"/>
              <a:gd name="connsiteY131" fmla="*/ 2256610 h 2344739"/>
              <a:gd name="connsiteX132" fmla="*/ 5140744 w 12193149"/>
              <a:gd name="connsiteY132" fmla="*/ 2254509 h 2344739"/>
              <a:gd name="connsiteX133" fmla="*/ 5122807 w 12193149"/>
              <a:gd name="connsiteY133" fmla="*/ 2243656 h 2344739"/>
              <a:gd name="connsiteX134" fmla="*/ 5066938 w 12193149"/>
              <a:gd name="connsiteY134" fmla="*/ 2250227 h 2344739"/>
              <a:gd name="connsiteX135" fmla="*/ 5012662 w 12193149"/>
              <a:gd name="connsiteY135" fmla="*/ 2233846 h 2344739"/>
              <a:gd name="connsiteX136" fmla="*/ 4841589 w 12193149"/>
              <a:gd name="connsiteY136" fmla="*/ 2209829 h 2344739"/>
              <a:gd name="connsiteX137" fmla="*/ 4763595 w 12193149"/>
              <a:gd name="connsiteY137" fmla="*/ 2182061 h 2344739"/>
              <a:gd name="connsiteX138" fmla="*/ 4724334 w 12193149"/>
              <a:gd name="connsiteY138" fmla="*/ 2173047 h 2344739"/>
              <a:gd name="connsiteX139" fmla="*/ 4722324 w 12193149"/>
              <a:gd name="connsiteY139" fmla="*/ 2172298 h 2344739"/>
              <a:gd name="connsiteX140" fmla="*/ 4723259 w 12193149"/>
              <a:gd name="connsiteY140" fmla="*/ 2172087 h 2344739"/>
              <a:gd name="connsiteX141" fmla="*/ 4718350 w 12193149"/>
              <a:gd name="connsiteY141" fmla="*/ 2170817 h 2344739"/>
              <a:gd name="connsiteX142" fmla="*/ 4722324 w 12193149"/>
              <a:gd name="connsiteY142" fmla="*/ 2172298 h 2344739"/>
              <a:gd name="connsiteX143" fmla="*/ 4716674 w 12193149"/>
              <a:gd name="connsiteY143" fmla="*/ 2173573 h 2344739"/>
              <a:gd name="connsiteX144" fmla="*/ 4516962 w 12193149"/>
              <a:gd name="connsiteY144" fmla="*/ 2163671 h 2344739"/>
              <a:gd name="connsiteX145" fmla="*/ 4429691 w 12193149"/>
              <a:gd name="connsiteY145" fmla="*/ 2153020 h 2344739"/>
              <a:gd name="connsiteX146" fmla="*/ 4364023 w 12193149"/>
              <a:gd name="connsiteY146" fmla="*/ 2151674 h 2344739"/>
              <a:gd name="connsiteX147" fmla="*/ 4318114 w 12193149"/>
              <a:gd name="connsiteY147" fmla="*/ 2158289 h 2344739"/>
              <a:gd name="connsiteX148" fmla="*/ 4316258 w 12193149"/>
              <a:gd name="connsiteY148" fmla="*/ 2156948 h 2344739"/>
              <a:gd name="connsiteX149" fmla="*/ 4296292 w 12193149"/>
              <a:gd name="connsiteY149" fmla="*/ 2155069 h 2344739"/>
              <a:gd name="connsiteX150" fmla="*/ 4291212 w 12193149"/>
              <a:gd name="connsiteY150" fmla="*/ 2157986 h 2344739"/>
              <a:gd name="connsiteX151" fmla="*/ 4277290 w 12193149"/>
              <a:gd name="connsiteY151" fmla="*/ 2157740 h 2344739"/>
              <a:gd name="connsiteX152" fmla="*/ 4249265 w 12193149"/>
              <a:gd name="connsiteY152" fmla="*/ 2160064 h 2344739"/>
              <a:gd name="connsiteX153" fmla="*/ 4203199 w 12193149"/>
              <a:gd name="connsiteY153" fmla="*/ 2157269 h 2344739"/>
              <a:gd name="connsiteX154" fmla="*/ 4202893 w 12193149"/>
              <a:gd name="connsiteY154" fmla="*/ 2156010 h 2344739"/>
              <a:gd name="connsiteX155" fmla="*/ 4192396 w 12193149"/>
              <a:gd name="connsiteY155" fmla="*/ 2150376 h 2344739"/>
              <a:gd name="connsiteX156" fmla="*/ 4143893 w 12193149"/>
              <a:gd name="connsiteY156" fmla="*/ 2134511 h 2344739"/>
              <a:gd name="connsiteX157" fmla="*/ 4084245 w 12193149"/>
              <a:gd name="connsiteY157" fmla="*/ 2107978 h 2344739"/>
              <a:gd name="connsiteX158" fmla="*/ 4075694 w 12193149"/>
              <a:gd name="connsiteY158" fmla="*/ 2107143 h 2344739"/>
              <a:gd name="connsiteX159" fmla="*/ 4075575 w 12193149"/>
              <a:gd name="connsiteY159" fmla="*/ 2106844 h 2344739"/>
              <a:gd name="connsiteX160" fmla="*/ 4066658 w 12193149"/>
              <a:gd name="connsiteY160" fmla="*/ 2105400 h 2344739"/>
              <a:gd name="connsiteX161" fmla="*/ 4060102 w 12193149"/>
              <a:gd name="connsiteY161" fmla="*/ 2105618 h 2344739"/>
              <a:gd name="connsiteX162" fmla="*/ 4043512 w 12193149"/>
              <a:gd name="connsiteY162" fmla="*/ 2103997 h 2344739"/>
              <a:gd name="connsiteX163" fmla="*/ 4038145 w 12193149"/>
              <a:gd name="connsiteY163" fmla="*/ 2101563 h 2344739"/>
              <a:gd name="connsiteX164" fmla="*/ 4036511 w 12193149"/>
              <a:gd name="connsiteY164" fmla="*/ 2097896 h 2344739"/>
              <a:gd name="connsiteX165" fmla="*/ 4034926 w 12193149"/>
              <a:gd name="connsiteY165" fmla="*/ 2098131 h 2344739"/>
              <a:gd name="connsiteX166" fmla="*/ 4005686 w 12193149"/>
              <a:gd name="connsiteY166" fmla="*/ 2085563 h 2344739"/>
              <a:gd name="connsiteX167" fmla="*/ 3937994 w 12193149"/>
              <a:gd name="connsiteY167" fmla="*/ 2068106 h 2344739"/>
              <a:gd name="connsiteX168" fmla="*/ 3898423 w 12193149"/>
              <a:gd name="connsiteY168" fmla="*/ 2062451 h 2344739"/>
              <a:gd name="connsiteX169" fmla="*/ 3790908 w 12193149"/>
              <a:gd name="connsiteY169" fmla="*/ 2042213 h 2344739"/>
              <a:gd name="connsiteX170" fmla="*/ 3683661 w 12193149"/>
              <a:gd name="connsiteY170" fmla="*/ 2018290 h 2344739"/>
              <a:gd name="connsiteX171" fmla="*/ 3611183 w 12193149"/>
              <a:gd name="connsiteY171" fmla="*/ 1986019 h 2344739"/>
              <a:gd name="connsiteX172" fmla="*/ 3605003 w 12193149"/>
              <a:gd name="connsiteY172" fmla="*/ 1987381 h 2344739"/>
              <a:gd name="connsiteX173" fmla="*/ 3595884 w 12193149"/>
              <a:gd name="connsiteY173" fmla="*/ 1987545 h 2344739"/>
              <a:gd name="connsiteX174" fmla="*/ 3595649 w 12193149"/>
              <a:gd name="connsiteY174" fmla="*/ 1987276 h 2344739"/>
              <a:gd name="connsiteX175" fmla="*/ 3587126 w 12193149"/>
              <a:gd name="connsiteY175" fmla="*/ 1987966 h 2344739"/>
              <a:gd name="connsiteX176" fmla="*/ 3537283 w 12193149"/>
              <a:gd name="connsiteY176" fmla="*/ 1978267 h 2344739"/>
              <a:gd name="connsiteX177" fmla="*/ 3474371 w 12193149"/>
              <a:gd name="connsiteY177" fmla="*/ 1974606 h 2344739"/>
              <a:gd name="connsiteX178" fmla="*/ 3401876 w 12193149"/>
              <a:gd name="connsiteY178" fmla="*/ 1962558 h 2344739"/>
              <a:gd name="connsiteX179" fmla="*/ 3365036 w 12193149"/>
              <a:gd name="connsiteY179" fmla="*/ 1979510 h 2344739"/>
              <a:gd name="connsiteX180" fmla="*/ 3345174 w 12193149"/>
              <a:gd name="connsiteY180" fmla="*/ 1981192 h 2344739"/>
              <a:gd name="connsiteX181" fmla="*/ 3342846 w 12193149"/>
              <a:gd name="connsiteY181" fmla="*/ 1980217 h 2344739"/>
              <a:gd name="connsiteX182" fmla="*/ 3263504 w 12193149"/>
              <a:gd name="connsiteY182" fmla="*/ 1986094 h 2344739"/>
              <a:gd name="connsiteX183" fmla="*/ 3143704 w 12193149"/>
              <a:gd name="connsiteY183" fmla="*/ 1993869 h 2344739"/>
              <a:gd name="connsiteX184" fmla="*/ 3031439 w 12193149"/>
              <a:gd name="connsiteY184" fmla="*/ 1996512 h 2344739"/>
              <a:gd name="connsiteX185" fmla="*/ 2782717 w 12193149"/>
              <a:gd name="connsiteY185" fmla="*/ 2018333 h 2344739"/>
              <a:gd name="connsiteX186" fmla="*/ 2647675 w 12193149"/>
              <a:gd name="connsiteY186" fmla="*/ 2028869 h 2344739"/>
              <a:gd name="connsiteX187" fmla="*/ 2569176 w 12193149"/>
              <a:gd name="connsiteY187" fmla="*/ 2002628 h 2344739"/>
              <a:gd name="connsiteX188" fmla="*/ 2444403 w 12193149"/>
              <a:gd name="connsiteY188" fmla="*/ 2016529 h 2344739"/>
              <a:gd name="connsiteX189" fmla="*/ 2316260 w 12193149"/>
              <a:gd name="connsiteY189" fmla="*/ 2024996 h 2344739"/>
              <a:gd name="connsiteX190" fmla="*/ 2209726 w 12193149"/>
              <a:gd name="connsiteY190" fmla="*/ 2019763 h 2344739"/>
              <a:gd name="connsiteX191" fmla="*/ 2095813 w 12193149"/>
              <a:gd name="connsiteY191" fmla="*/ 2003052 h 2344739"/>
              <a:gd name="connsiteX192" fmla="*/ 1998504 w 12193149"/>
              <a:gd name="connsiteY192" fmla="*/ 1995032 h 2344739"/>
              <a:gd name="connsiteX193" fmla="*/ 1929320 w 12193149"/>
              <a:gd name="connsiteY193" fmla="*/ 2016977 h 2344739"/>
              <a:gd name="connsiteX194" fmla="*/ 1922798 w 12193149"/>
              <a:gd name="connsiteY194" fmla="*/ 2012146 h 2344739"/>
              <a:gd name="connsiteX195" fmla="*/ 1874228 w 12193149"/>
              <a:gd name="connsiteY195" fmla="*/ 2013741 h 2344739"/>
              <a:gd name="connsiteX196" fmla="*/ 1787803 w 12193149"/>
              <a:gd name="connsiteY196" fmla="*/ 2041363 h 2344739"/>
              <a:gd name="connsiteX197" fmla="*/ 1739352 w 12193149"/>
              <a:gd name="connsiteY197" fmla="*/ 2036312 h 2344739"/>
              <a:gd name="connsiteX198" fmla="*/ 1676219 w 12193149"/>
              <a:gd name="connsiteY198" fmla="*/ 2019963 h 2344739"/>
              <a:gd name="connsiteX199" fmla="*/ 1609817 w 12193149"/>
              <a:gd name="connsiteY199" fmla="*/ 2013066 h 2344739"/>
              <a:gd name="connsiteX200" fmla="*/ 1497258 w 12193149"/>
              <a:gd name="connsiteY200" fmla="*/ 1987476 h 2344739"/>
              <a:gd name="connsiteX201" fmla="*/ 1151127 w 12193149"/>
              <a:gd name="connsiteY201" fmla="*/ 1938041 h 2344739"/>
              <a:gd name="connsiteX202" fmla="*/ 859417 w 12193149"/>
              <a:gd name="connsiteY202" fmla="*/ 1928608 h 2344739"/>
              <a:gd name="connsiteX203" fmla="*/ 838688 w 12193149"/>
              <a:gd name="connsiteY203" fmla="*/ 1929821 h 2344739"/>
              <a:gd name="connsiteX204" fmla="*/ 817957 w 12193149"/>
              <a:gd name="connsiteY204" fmla="*/ 1927857 h 2344739"/>
              <a:gd name="connsiteX205" fmla="*/ 812654 w 12193149"/>
              <a:gd name="connsiteY205" fmla="*/ 1930751 h 2344739"/>
              <a:gd name="connsiteX206" fmla="*/ 721195 w 12193149"/>
              <a:gd name="connsiteY206" fmla="*/ 1929661 h 2344739"/>
              <a:gd name="connsiteX207" fmla="*/ 720890 w 12193149"/>
              <a:gd name="connsiteY207" fmla="*/ 1928399 h 2344739"/>
              <a:gd name="connsiteX208" fmla="*/ 710023 w 12193149"/>
              <a:gd name="connsiteY208" fmla="*/ 1922722 h 2344739"/>
              <a:gd name="connsiteX209" fmla="*/ 597940 w 12193149"/>
              <a:gd name="connsiteY209" fmla="*/ 1879864 h 2344739"/>
              <a:gd name="connsiteX210" fmla="*/ 579683 w 12193149"/>
              <a:gd name="connsiteY210" fmla="*/ 1877212 h 2344739"/>
              <a:gd name="connsiteX211" fmla="*/ 572865 w 12193149"/>
              <a:gd name="connsiteY211" fmla="*/ 1877401 h 2344739"/>
              <a:gd name="connsiteX212" fmla="*/ 446247 w 12193149"/>
              <a:gd name="connsiteY212" fmla="*/ 1839371 h 2344739"/>
              <a:gd name="connsiteX213" fmla="*/ 405163 w 12193149"/>
              <a:gd name="connsiteY213" fmla="*/ 1833548 h 2344739"/>
              <a:gd name="connsiteX214" fmla="*/ 293583 w 12193149"/>
              <a:gd name="connsiteY214" fmla="*/ 1812852 h 2344739"/>
              <a:gd name="connsiteX215" fmla="*/ 119529 w 12193149"/>
              <a:gd name="connsiteY215" fmla="*/ 1761047 h 2344739"/>
              <a:gd name="connsiteX216" fmla="*/ 16674 w 12193149"/>
              <a:gd name="connsiteY216" fmla="*/ 1758191 h 2344739"/>
              <a:gd name="connsiteX217" fmla="*/ 1150 w 12193149"/>
              <a:gd name="connsiteY217" fmla="*/ 1752722 h 2344739"/>
              <a:gd name="connsiteX218" fmla="*/ 1148 w 12193149"/>
              <a:gd name="connsiteY218" fmla="*/ 222213 h 2344739"/>
              <a:gd name="connsiteX219" fmla="*/ 1148 w 12193149"/>
              <a:gd name="connsiteY219"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8 w 12193149"/>
              <a:gd name="connsiteY3" fmla="*/ 389190 h 2344739"/>
              <a:gd name="connsiteX4" fmla="*/ 12193149 w 12193149"/>
              <a:gd name="connsiteY4" fmla="*/ 579739 h 2344739"/>
              <a:gd name="connsiteX5" fmla="*/ 12185986 w 12193149"/>
              <a:gd name="connsiteY5" fmla="*/ 584189 h 2344739"/>
              <a:gd name="connsiteX6" fmla="*/ 12156363 w 12193149"/>
              <a:gd name="connsiteY6" fmla="*/ 597366 h 2344739"/>
              <a:gd name="connsiteX7" fmla="*/ 12139215 w 12193149"/>
              <a:gd name="connsiteY7" fmla="*/ 623179 h 2344739"/>
              <a:gd name="connsiteX8" fmla="*/ 12126327 w 12193149"/>
              <a:gd name="connsiteY8" fmla="*/ 624690 h 2344739"/>
              <a:gd name="connsiteX9" fmla="*/ 12124007 w 12193149"/>
              <a:gd name="connsiteY9" fmla="*/ 624794 h 2344739"/>
              <a:gd name="connsiteX10" fmla="*/ 12116854 w 12193149"/>
              <a:gd name="connsiteY10" fmla="*/ 628608 h 2344739"/>
              <a:gd name="connsiteX11" fmla="*/ 12099497 w 12193149"/>
              <a:gd name="connsiteY11" fmla="*/ 628139 h 2344739"/>
              <a:gd name="connsiteX12" fmla="*/ 12087073 w 12193149"/>
              <a:gd name="connsiteY12" fmla="*/ 636341 h 2344739"/>
              <a:gd name="connsiteX13" fmla="*/ 12031073 w 12193149"/>
              <a:gd name="connsiteY13" fmla="*/ 680009 h 2344739"/>
              <a:gd name="connsiteX14" fmla="*/ 11995833 w 12193149"/>
              <a:gd name="connsiteY14" fmla="*/ 703458 h 2344739"/>
              <a:gd name="connsiteX15" fmla="*/ 11979717 w 12193149"/>
              <a:gd name="connsiteY15" fmla="*/ 708161 h 2344739"/>
              <a:gd name="connsiteX16" fmla="*/ 11959046 w 12193149"/>
              <a:gd name="connsiteY16" fmla="*/ 717558 h 2344739"/>
              <a:gd name="connsiteX17" fmla="*/ 11920454 w 12193149"/>
              <a:gd name="connsiteY17" fmla="*/ 730883 h 2344739"/>
              <a:gd name="connsiteX18" fmla="*/ 11903656 w 12193149"/>
              <a:gd name="connsiteY18" fmla="*/ 742426 h 2344739"/>
              <a:gd name="connsiteX19" fmla="*/ 11895048 w 12193149"/>
              <a:gd name="connsiteY19" fmla="*/ 744791 h 2344739"/>
              <a:gd name="connsiteX20" fmla="*/ 11891968 w 12193149"/>
              <a:gd name="connsiteY20" fmla="*/ 755729 h 2344739"/>
              <a:gd name="connsiteX21" fmla="*/ 11870776 w 12193149"/>
              <a:gd name="connsiteY21" fmla="*/ 777816 h 2344739"/>
              <a:gd name="connsiteX22" fmla="*/ 11813376 w 12193149"/>
              <a:gd name="connsiteY22" fmla="*/ 797659 h 2344739"/>
              <a:gd name="connsiteX23" fmla="*/ 11590693 w 12193149"/>
              <a:gd name="connsiteY23" fmla="*/ 963777 h 2344739"/>
              <a:gd name="connsiteX24" fmla="*/ 11506817 w 12193149"/>
              <a:gd name="connsiteY24" fmla="*/ 1033623 h 2344739"/>
              <a:gd name="connsiteX25" fmla="*/ 11280332 w 12193149"/>
              <a:gd name="connsiteY25" fmla="*/ 1223571 h 2344739"/>
              <a:gd name="connsiteX26" fmla="*/ 11228309 w 12193149"/>
              <a:gd name="connsiteY26" fmla="*/ 1276236 h 2344739"/>
              <a:gd name="connsiteX27" fmla="*/ 11218087 w 12193149"/>
              <a:gd name="connsiteY27" fmla="*/ 1275961 h 2344739"/>
              <a:gd name="connsiteX28" fmla="*/ 11217184 w 12193149"/>
              <a:gd name="connsiteY28" fmla="*/ 1275018 h 2344739"/>
              <a:gd name="connsiteX29" fmla="*/ 11188885 w 12193149"/>
              <a:gd name="connsiteY29" fmla="*/ 1292383 h 2344739"/>
              <a:gd name="connsiteX30" fmla="*/ 11184501 w 12193149"/>
              <a:gd name="connsiteY30" fmla="*/ 1292525 h 2344739"/>
              <a:gd name="connsiteX31" fmla="*/ 11166854 w 12193149"/>
              <a:gd name="connsiteY31" fmla="*/ 1306612 h 2344739"/>
              <a:gd name="connsiteX32" fmla="*/ 11157311 w 12193149"/>
              <a:gd name="connsiteY32" fmla="*/ 1312414 h 2344739"/>
              <a:gd name="connsiteX33" fmla="*/ 11155496 w 12193149"/>
              <a:gd name="connsiteY33" fmla="*/ 1317097 h 2344739"/>
              <a:gd name="connsiteX34" fmla="*/ 11140961 w 12193149"/>
              <a:gd name="connsiteY34" fmla="*/ 1324115 h 2344739"/>
              <a:gd name="connsiteX35" fmla="*/ 11138961 w 12193149"/>
              <a:gd name="connsiteY35" fmla="*/ 1323772 h 2344739"/>
              <a:gd name="connsiteX36" fmla="*/ 11128208 w 12193149"/>
              <a:gd name="connsiteY36" fmla="*/ 1333832 h 2344739"/>
              <a:gd name="connsiteX37" fmla="*/ 11120691 w 12193149"/>
              <a:gd name="connsiteY37" fmla="*/ 1347424 h 2344739"/>
              <a:gd name="connsiteX38" fmla="*/ 10894683 w 12193149"/>
              <a:gd name="connsiteY38" fmla="*/ 1473399 h 2344739"/>
              <a:gd name="connsiteX39" fmla="*/ 10773300 w 12193149"/>
              <a:gd name="connsiteY39" fmla="*/ 1523191 h 2344739"/>
              <a:gd name="connsiteX40" fmla="*/ 10627668 w 12193149"/>
              <a:gd name="connsiteY40" fmla="*/ 1559229 h 2344739"/>
              <a:gd name="connsiteX41" fmla="*/ 10581895 w 12193149"/>
              <a:gd name="connsiteY41" fmla="*/ 1568689 h 2344739"/>
              <a:gd name="connsiteX42" fmla="*/ 10547790 w 12193149"/>
              <a:gd name="connsiteY42" fmla="*/ 1598423 h 2344739"/>
              <a:gd name="connsiteX43" fmla="*/ 10529643 w 12193149"/>
              <a:gd name="connsiteY43" fmla="*/ 1596907 h 2344739"/>
              <a:gd name="connsiteX44" fmla="*/ 10526446 w 12193149"/>
              <a:gd name="connsiteY44" fmla="*/ 1596411 h 2344739"/>
              <a:gd name="connsiteX45" fmla="*/ 10515129 w 12193149"/>
              <a:gd name="connsiteY45" fmla="*/ 1599537 h 2344739"/>
              <a:gd name="connsiteX46" fmla="*/ 10491735 w 12193149"/>
              <a:gd name="connsiteY46" fmla="*/ 1594156 h 2344739"/>
              <a:gd name="connsiteX47" fmla="*/ 10471418 w 12193149"/>
              <a:gd name="connsiteY47" fmla="*/ 1601693 h 2344739"/>
              <a:gd name="connsiteX48" fmla="*/ 10377042 w 12193149"/>
              <a:gd name="connsiteY48" fmla="*/ 1644598 h 2344739"/>
              <a:gd name="connsiteX49" fmla="*/ 10319338 w 12193149"/>
              <a:gd name="connsiteY49" fmla="*/ 1666221 h 2344739"/>
              <a:gd name="connsiteX50" fmla="*/ 10295467 w 12193149"/>
              <a:gd name="connsiteY50" fmla="*/ 1668079 h 2344739"/>
              <a:gd name="connsiteX51" fmla="*/ 10263443 w 12193149"/>
              <a:gd name="connsiteY51" fmla="*/ 1674948 h 2344739"/>
              <a:gd name="connsiteX52" fmla="*/ 10205418 w 12193149"/>
              <a:gd name="connsiteY52" fmla="*/ 1682149 h 2344739"/>
              <a:gd name="connsiteX53" fmla="*/ 10177759 w 12193149"/>
              <a:gd name="connsiteY53" fmla="*/ 1692943 h 2344739"/>
              <a:gd name="connsiteX54" fmla="*/ 10165070 w 12193149"/>
              <a:gd name="connsiteY54" fmla="*/ 1693739 h 2344739"/>
              <a:gd name="connsiteX55" fmla="*/ 10156308 w 12193149"/>
              <a:gd name="connsiteY55" fmla="*/ 1707487 h 2344739"/>
              <a:gd name="connsiteX56" fmla="*/ 10118267 w 12193149"/>
              <a:gd name="connsiteY56" fmla="*/ 1731142 h 2344739"/>
              <a:gd name="connsiteX57" fmla="*/ 10083317 w 12193149"/>
              <a:gd name="connsiteY57" fmla="*/ 1743296 h 2344739"/>
              <a:gd name="connsiteX58" fmla="*/ 10040388 w 12193149"/>
              <a:gd name="connsiteY58" fmla="*/ 1741632 h 2344739"/>
              <a:gd name="connsiteX59" fmla="*/ 9961167 w 12193149"/>
              <a:gd name="connsiteY59" fmla="*/ 1757147 h 2344739"/>
              <a:gd name="connsiteX60" fmla="*/ 9848940 w 12193149"/>
              <a:gd name="connsiteY60" fmla="*/ 1763915 h 2344739"/>
              <a:gd name="connsiteX61" fmla="*/ 9729457 w 12193149"/>
              <a:gd name="connsiteY61" fmla="*/ 1784122 h 2344739"/>
              <a:gd name="connsiteX62" fmla="*/ 9613704 w 12193149"/>
              <a:gd name="connsiteY62" fmla="*/ 1812371 h 2344739"/>
              <a:gd name="connsiteX63" fmla="*/ 9338590 w 12193149"/>
              <a:gd name="connsiteY63" fmla="*/ 1869293 h 2344739"/>
              <a:gd name="connsiteX64" fmla="*/ 9232518 w 12193149"/>
              <a:gd name="connsiteY64" fmla="*/ 1893149 h 2344739"/>
              <a:gd name="connsiteX65" fmla="*/ 9156690 w 12193149"/>
              <a:gd name="connsiteY65" fmla="*/ 1903228 h 2344739"/>
              <a:gd name="connsiteX66" fmla="*/ 9054601 w 12193149"/>
              <a:gd name="connsiteY66" fmla="*/ 1910755 h 2344739"/>
              <a:gd name="connsiteX67" fmla="*/ 9006634 w 12193149"/>
              <a:gd name="connsiteY67" fmla="*/ 1914040 h 2344739"/>
              <a:gd name="connsiteX68" fmla="*/ 9006349 w 12193149"/>
              <a:gd name="connsiteY68" fmla="*/ 1913800 h 2344739"/>
              <a:gd name="connsiteX69" fmla="*/ 8997380 w 12193149"/>
              <a:gd name="connsiteY69" fmla="*/ 1915011 h 2344739"/>
              <a:gd name="connsiteX70" fmla="*/ 8991542 w 12193149"/>
              <a:gd name="connsiteY70" fmla="*/ 1917072 h 2344739"/>
              <a:gd name="connsiteX71" fmla="*/ 8975485 w 12193149"/>
              <a:gd name="connsiteY71" fmla="*/ 1920298 h 2344739"/>
              <a:gd name="connsiteX72" fmla="*/ 8969159 w 12193149"/>
              <a:gd name="connsiteY72" fmla="*/ 1919598 h 2344739"/>
              <a:gd name="connsiteX73" fmla="*/ 8964196 w 12193149"/>
              <a:gd name="connsiteY73" fmla="*/ 1917373 h 2344739"/>
              <a:gd name="connsiteX74" fmla="*/ 8930136 w 12193149"/>
              <a:gd name="connsiteY74" fmla="*/ 1914185 h 2344739"/>
              <a:gd name="connsiteX75" fmla="*/ 8753592 w 12193149"/>
              <a:gd name="connsiteY75" fmla="*/ 1933417 h 2344739"/>
              <a:gd name="connsiteX76" fmla="*/ 8708995 w 12193149"/>
              <a:gd name="connsiteY76" fmla="*/ 1935518 h 2344739"/>
              <a:gd name="connsiteX77" fmla="*/ 8597219 w 12193149"/>
              <a:gd name="connsiteY77" fmla="*/ 1944090 h 2344739"/>
              <a:gd name="connsiteX78" fmla="*/ 8526378 w 12193149"/>
              <a:gd name="connsiteY78" fmla="*/ 1929248 h 2344739"/>
              <a:gd name="connsiteX79" fmla="*/ 8512131 w 12193149"/>
              <a:gd name="connsiteY79" fmla="*/ 1935163 h 2344739"/>
              <a:gd name="connsiteX80" fmla="*/ 8507315 w 12193149"/>
              <a:gd name="connsiteY80" fmla="*/ 1938164 h 2344739"/>
              <a:gd name="connsiteX81" fmla="*/ 8499116 w 12193149"/>
              <a:gd name="connsiteY81" fmla="*/ 1940902 h 2344739"/>
              <a:gd name="connsiteX82" fmla="*/ 8498742 w 12193149"/>
              <a:gd name="connsiteY82" fmla="*/ 1940723 h 2344739"/>
              <a:gd name="connsiteX83" fmla="*/ 8491397 w 12193149"/>
              <a:gd name="connsiteY83" fmla="*/ 1943773 h 2344739"/>
              <a:gd name="connsiteX84" fmla="*/ 8368330 w 12193149"/>
              <a:gd name="connsiteY84" fmla="*/ 1957815 h 2344739"/>
              <a:gd name="connsiteX85" fmla="*/ 8354947 w 12193149"/>
              <a:gd name="connsiteY85" fmla="*/ 1958009 h 2344739"/>
              <a:gd name="connsiteX86" fmla="*/ 8321252 w 12193149"/>
              <a:gd name="connsiteY86" fmla="*/ 1974587 h 2344739"/>
              <a:gd name="connsiteX87" fmla="*/ 8315581 w 12193149"/>
              <a:gd name="connsiteY87" fmla="*/ 1974913 h 2344739"/>
              <a:gd name="connsiteX88" fmla="*/ 8296322 w 12193149"/>
              <a:gd name="connsiteY88" fmla="*/ 1988808 h 2344739"/>
              <a:gd name="connsiteX89" fmla="*/ 8285424 w 12193149"/>
              <a:gd name="connsiteY89" fmla="*/ 1994631 h 2344739"/>
              <a:gd name="connsiteX90" fmla="*/ 8284298 w 12193149"/>
              <a:gd name="connsiteY90" fmla="*/ 1999074 h 2344739"/>
              <a:gd name="connsiteX91" fmla="*/ 8267224 w 12193149"/>
              <a:gd name="connsiteY91" fmla="*/ 2006249 h 2344739"/>
              <a:gd name="connsiteX92" fmla="*/ 8264525 w 12193149"/>
              <a:gd name="connsiteY92" fmla="*/ 2006019 h 2344739"/>
              <a:gd name="connsiteX93" fmla="*/ 8253181 w 12193149"/>
              <a:gd name="connsiteY93" fmla="*/ 2015862 h 2344739"/>
              <a:gd name="connsiteX94" fmla="*/ 8246982 w 12193149"/>
              <a:gd name="connsiteY94" fmla="*/ 2028854 h 2344739"/>
              <a:gd name="connsiteX95" fmla="*/ 8091420 w 12193149"/>
              <a:gd name="connsiteY95" fmla="*/ 2075015 h 2344739"/>
              <a:gd name="connsiteX96" fmla="*/ 7906555 w 12193149"/>
              <a:gd name="connsiteY96" fmla="*/ 2116988 h 2344739"/>
              <a:gd name="connsiteX97" fmla="*/ 7719893 w 12193149"/>
              <a:gd name="connsiteY97" fmla="*/ 2142703 h 2344739"/>
              <a:gd name="connsiteX98" fmla="*/ 7615495 w 12193149"/>
              <a:gd name="connsiteY98" fmla="*/ 2139232 h 2344739"/>
              <a:gd name="connsiteX99" fmla="*/ 7528691 w 12193149"/>
              <a:gd name="connsiteY99" fmla="*/ 2145060 h 2344739"/>
              <a:gd name="connsiteX100" fmla="*/ 7520719 w 12193149"/>
              <a:gd name="connsiteY100" fmla="*/ 2147613 h 2344739"/>
              <a:gd name="connsiteX101" fmla="*/ 7508559 w 12193149"/>
              <a:gd name="connsiteY101" fmla="*/ 2148948 h 2344739"/>
              <a:gd name="connsiteX102" fmla="*/ 7508188 w 12193149"/>
              <a:gd name="connsiteY102" fmla="*/ 2148621 h 2344739"/>
              <a:gd name="connsiteX103" fmla="*/ 7496943 w 12193149"/>
              <a:gd name="connsiteY103" fmla="*/ 2150573 h 2344739"/>
              <a:gd name="connsiteX104" fmla="*/ 7219707 w 12193149"/>
              <a:gd name="connsiteY104" fmla="*/ 2156680 h 2344739"/>
              <a:gd name="connsiteX105" fmla="*/ 7202249 w 12193149"/>
              <a:gd name="connsiteY105" fmla="*/ 2161230 h 2344739"/>
              <a:gd name="connsiteX106" fmla="*/ 7198152 w 12193149"/>
              <a:gd name="connsiteY106" fmla="*/ 2166588 h 2344739"/>
              <a:gd name="connsiteX107" fmla="*/ 7171956 w 12193149"/>
              <a:gd name="connsiteY107" fmla="*/ 2171236 h 2344739"/>
              <a:gd name="connsiteX108" fmla="*/ 7098136 w 12193149"/>
              <a:gd name="connsiteY108" fmla="*/ 2183464 h 2344739"/>
              <a:gd name="connsiteX109" fmla="*/ 7019644 w 12193149"/>
              <a:gd name="connsiteY109" fmla="*/ 2183090 h 2344739"/>
              <a:gd name="connsiteX110" fmla="*/ 6905294 w 12193149"/>
              <a:gd name="connsiteY110" fmla="*/ 2212596 h 2344739"/>
              <a:gd name="connsiteX111" fmla="*/ 6709370 w 12193149"/>
              <a:gd name="connsiteY111" fmla="*/ 2240551 h 2344739"/>
              <a:gd name="connsiteX112" fmla="*/ 6550602 w 12193149"/>
              <a:gd name="connsiteY112" fmla="*/ 2269327 h 2344739"/>
              <a:gd name="connsiteX113" fmla="*/ 6318708 w 12193149"/>
              <a:gd name="connsiteY113" fmla="*/ 2316127 h 2344739"/>
              <a:gd name="connsiteX114" fmla="*/ 6169822 w 12193149"/>
              <a:gd name="connsiteY114" fmla="*/ 2318214 h 2344739"/>
              <a:gd name="connsiteX115" fmla="*/ 6074996 w 12193149"/>
              <a:gd name="connsiteY115" fmla="*/ 2338676 h 2344739"/>
              <a:gd name="connsiteX116" fmla="*/ 6069677 w 12193149"/>
              <a:gd name="connsiteY116" fmla="*/ 2337139 h 2344739"/>
              <a:gd name="connsiteX117" fmla="*/ 6049786 w 12193149"/>
              <a:gd name="connsiteY117" fmla="*/ 2337822 h 2344739"/>
              <a:gd name="connsiteX118" fmla="*/ 6042433 w 12193149"/>
              <a:gd name="connsiteY118" fmla="*/ 2329473 h 2344739"/>
              <a:gd name="connsiteX119" fmla="*/ 6011238 w 12193149"/>
              <a:gd name="connsiteY119" fmla="*/ 2324380 h 2344739"/>
              <a:gd name="connsiteX120" fmla="*/ 5958523 w 12193149"/>
              <a:gd name="connsiteY120" fmla="*/ 2328024 h 2344739"/>
              <a:gd name="connsiteX121" fmla="*/ 5760067 w 12193149"/>
              <a:gd name="connsiteY121" fmla="*/ 2343716 h 2344739"/>
              <a:gd name="connsiteX122" fmla="*/ 5628108 w 12193149"/>
              <a:gd name="connsiteY122" fmla="*/ 2344739 h 2344739"/>
              <a:gd name="connsiteX123" fmla="*/ 5472054 w 12193149"/>
              <a:gd name="connsiteY123" fmla="*/ 2330719 h 2344739"/>
              <a:gd name="connsiteX124" fmla="*/ 5433909 w 12193149"/>
              <a:gd name="connsiteY124" fmla="*/ 2319466 h 2344739"/>
              <a:gd name="connsiteX125" fmla="*/ 5382817 w 12193149"/>
              <a:gd name="connsiteY125" fmla="*/ 2301764 h 2344739"/>
              <a:gd name="connsiteX126" fmla="*/ 5262912 w 12193149"/>
              <a:gd name="connsiteY126" fmla="*/ 2281347 h 2344739"/>
              <a:gd name="connsiteX127" fmla="*/ 5224109 w 12193149"/>
              <a:gd name="connsiteY127" fmla="*/ 2270223 h 2344739"/>
              <a:gd name="connsiteX128" fmla="*/ 5175808 w 12193149"/>
              <a:gd name="connsiteY128" fmla="*/ 2267233 h 2344739"/>
              <a:gd name="connsiteX129" fmla="*/ 5157702 w 12193149"/>
              <a:gd name="connsiteY129" fmla="*/ 2260010 h 2344739"/>
              <a:gd name="connsiteX130" fmla="*/ 5143747 w 12193149"/>
              <a:gd name="connsiteY130" fmla="*/ 2256610 h 2344739"/>
              <a:gd name="connsiteX131" fmla="*/ 5140744 w 12193149"/>
              <a:gd name="connsiteY131" fmla="*/ 2254509 h 2344739"/>
              <a:gd name="connsiteX132" fmla="*/ 5122807 w 12193149"/>
              <a:gd name="connsiteY132" fmla="*/ 2243656 h 2344739"/>
              <a:gd name="connsiteX133" fmla="*/ 5066938 w 12193149"/>
              <a:gd name="connsiteY133" fmla="*/ 2250227 h 2344739"/>
              <a:gd name="connsiteX134" fmla="*/ 5012662 w 12193149"/>
              <a:gd name="connsiteY134" fmla="*/ 2233846 h 2344739"/>
              <a:gd name="connsiteX135" fmla="*/ 4841589 w 12193149"/>
              <a:gd name="connsiteY135" fmla="*/ 2209829 h 2344739"/>
              <a:gd name="connsiteX136" fmla="*/ 4763595 w 12193149"/>
              <a:gd name="connsiteY136" fmla="*/ 2182061 h 2344739"/>
              <a:gd name="connsiteX137" fmla="*/ 4724334 w 12193149"/>
              <a:gd name="connsiteY137" fmla="*/ 2173047 h 2344739"/>
              <a:gd name="connsiteX138" fmla="*/ 4722324 w 12193149"/>
              <a:gd name="connsiteY138" fmla="*/ 2172298 h 2344739"/>
              <a:gd name="connsiteX139" fmla="*/ 4723259 w 12193149"/>
              <a:gd name="connsiteY139" fmla="*/ 2172087 h 2344739"/>
              <a:gd name="connsiteX140" fmla="*/ 4718350 w 12193149"/>
              <a:gd name="connsiteY140" fmla="*/ 2170817 h 2344739"/>
              <a:gd name="connsiteX141" fmla="*/ 4722324 w 12193149"/>
              <a:gd name="connsiteY141" fmla="*/ 2172298 h 2344739"/>
              <a:gd name="connsiteX142" fmla="*/ 4716674 w 12193149"/>
              <a:gd name="connsiteY142" fmla="*/ 2173573 h 2344739"/>
              <a:gd name="connsiteX143" fmla="*/ 4516962 w 12193149"/>
              <a:gd name="connsiteY143" fmla="*/ 2163671 h 2344739"/>
              <a:gd name="connsiteX144" fmla="*/ 4429691 w 12193149"/>
              <a:gd name="connsiteY144" fmla="*/ 2153020 h 2344739"/>
              <a:gd name="connsiteX145" fmla="*/ 4364023 w 12193149"/>
              <a:gd name="connsiteY145" fmla="*/ 2151674 h 2344739"/>
              <a:gd name="connsiteX146" fmla="*/ 4318114 w 12193149"/>
              <a:gd name="connsiteY146" fmla="*/ 2158289 h 2344739"/>
              <a:gd name="connsiteX147" fmla="*/ 4316258 w 12193149"/>
              <a:gd name="connsiteY147" fmla="*/ 2156948 h 2344739"/>
              <a:gd name="connsiteX148" fmla="*/ 4296292 w 12193149"/>
              <a:gd name="connsiteY148" fmla="*/ 2155069 h 2344739"/>
              <a:gd name="connsiteX149" fmla="*/ 4291212 w 12193149"/>
              <a:gd name="connsiteY149" fmla="*/ 2157986 h 2344739"/>
              <a:gd name="connsiteX150" fmla="*/ 4277290 w 12193149"/>
              <a:gd name="connsiteY150" fmla="*/ 2157740 h 2344739"/>
              <a:gd name="connsiteX151" fmla="*/ 4249265 w 12193149"/>
              <a:gd name="connsiteY151" fmla="*/ 2160064 h 2344739"/>
              <a:gd name="connsiteX152" fmla="*/ 4203199 w 12193149"/>
              <a:gd name="connsiteY152" fmla="*/ 2157269 h 2344739"/>
              <a:gd name="connsiteX153" fmla="*/ 4202893 w 12193149"/>
              <a:gd name="connsiteY153" fmla="*/ 2156010 h 2344739"/>
              <a:gd name="connsiteX154" fmla="*/ 4192396 w 12193149"/>
              <a:gd name="connsiteY154" fmla="*/ 2150376 h 2344739"/>
              <a:gd name="connsiteX155" fmla="*/ 4143893 w 12193149"/>
              <a:gd name="connsiteY155" fmla="*/ 2134511 h 2344739"/>
              <a:gd name="connsiteX156" fmla="*/ 4084245 w 12193149"/>
              <a:gd name="connsiteY156" fmla="*/ 2107978 h 2344739"/>
              <a:gd name="connsiteX157" fmla="*/ 4075694 w 12193149"/>
              <a:gd name="connsiteY157" fmla="*/ 2107143 h 2344739"/>
              <a:gd name="connsiteX158" fmla="*/ 4075575 w 12193149"/>
              <a:gd name="connsiteY158" fmla="*/ 2106844 h 2344739"/>
              <a:gd name="connsiteX159" fmla="*/ 4066658 w 12193149"/>
              <a:gd name="connsiteY159" fmla="*/ 2105400 h 2344739"/>
              <a:gd name="connsiteX160" fmla="*/ 4060102 w 12193149"/>
              <a:gd name="connsiteY160" fmla="*/ 2105618 h 2344739"/>
              <a:gd name="connsiteX161" fmla="*/ 4043512 w 12193149"/>
              <a:gd name="connsiteY161" fmla="*/ 2103997 h 2344739"/>
              <a:gd name="connsiteX162" fmla="*/ 4038145 w 12193149"/>
              <a:gd name="connsiteY162" fmla="*/ 2101563 h 2344739"/>
              <a:gd name="connsiteX163" fmla="*/ 4036511 w 12193149"/>
              <a:gd name="connsiteY163" fmla="*/ 2097896 h 2344739"/>
              <a:gd name="connsiteX164" fmla="*/ 4034926 w 12193149"/>
              <a:gd name="connsiteY164" fmla="*/ 2098131 h 2344739"/>
              <a:gd name="connsiteX165" fmla="*/ 4005686 w 12193149"/>
              <a:gd name="connsiteY165" fmla="*/ 2085563 h 2344739"/>
              <a:gd name="connsiteX166" fmla="*/ 3937994 w 12193149"/>
              <a:gd name="connsiteY166" fmla="*/ 2068106 h 2344739"/>
              <a:gd name="connsiteX167" fmla="*/ 3898423 w 12193149"/>
              <a:gd name="connsiteY167" fmla="*/ 2062451 h 2344739"/>
              <a:gd name="connsiteX168" fmla="*/ 3790908 w 12193149"/>
              <a:gd name="connsiteY168" fmla="*/ 2042213 h 2344739"/>
              <a:gd name="connsiteX169" fmla="*/ 3683661 w 12193149"/>
              <a:gd name="connsiteY169" fmla="*/ 2018290 h 2344739"/>
              <a:gd name="connsiteX170" fmla="*/ 3611183 w 12193149"/>
              <a:gd name="connsiteY170" fmla="*/ 1986019 h 2344739"/>
              <a:gd name="connsiteX171" fmla="*/ 3605003 w 12193149"/>
              <a:gd name="connsiteY171" fmla="*/ 1987381 h 2344739"/>
              <a:gd name="connsiteX172" fmla="*/ 3595884 w 12193149"/>
              <a:gd name="connsiteY172" fmla="*/ 1987545 h 2344739"/>
              <a:gd name="connsiteX173" fmla="*/ 3595649 w 12193149"/>
              <a:gd name="connsiteY173" fmla="*/ 1987276 h 2344739"/>
              <a:gd name="connsiteX174" fmla="*/ 3587126 w 12193149"/>
              <a:gd name="connsiteY174" fmla="*/ 1987966 h 2344739"/>
              <a:gd name="connsiteX175" fmla="*/ 3537283 w 12193149"/>
              <a:gd name="connsiteY175" fmla="*/ 1978267 h 2344739"/>
              <a:gd name="connsiteX176" fmla="*/ 3474371 w 12193149"/>
              <a:gd name="connsiteY176" fmla="*/ 1974606 h 2344739"/>
              <a:gd name="connsiteX177" fmla="*/ 3401876 w 12193149"/>
              <a:gd name="connsiteY177" fmla="*/ 1962558 h 2344739"/>
              <a:gd name="connsiteX178" fmla="*/ 3365036 w 12193149"/>
              <a:gd name="connsiteY178" fmla="*/ 1979510 h 2344739"/>
              <a:gd name="connsiteX179" fmla="*/ 3345174 w 12193149"/>
              <a:gd name="connsiteY179" fmla="*/ 1981192 h 2344739"/>
              <a:gd name="connsiteX180" fmla="*/ 3342846 w 12193149"/>
              <a:gd name="connsiteY180" fmla="*/ 1980217 h 2344739"/>
              <a:gd name="connsiteX181" fmla="*/ 3263504 w 12193149"/>
              <a:gd name="connsiteY181" fmla="*/ 1986094 h 2344739"/>
              <a:gd name="connsiteX182" fmla="*/ 3143704 w 12193149"/>
              <a:gd name="connsiteY182" fmla="*/ 1993869 h 2344739"/>
              <a:gd name="connsiteX183" fmla="*/ 3031439 w 12193149"/>
              <a:gd name="connsiteY183" fmla="*/ 1996512 h 2344739"/>
              <a:gd name="connsiteX184" fmla="*/ 2782717 w 12193149"/>
              <a:gd name="connsiteY184" fmla="*/ 2018333 h 2344739"/>
              <a:gd name="connsiteX185" fmla="*/ 2647675 w 12193149"/>
              <a:gd name="connsiteY185" fmla="*/ 2028869 h 2344739"/>
              <a:gd name="connsiteX186" fmla="*/ 2569176 w 12193149"/>
              <a:gd name="connsiteY186" fmla="*/ 2002628 h 2344739"/>
              <a:gd name="connsiteX187" fmla="*/ 2444403 w 12193149"/>
              <a:gd name="connsiteY187" fmla="*/ 2016529 h 2344739"/>
              <a:gd name="connsiteX188" fmla="*/ 2316260 w 12193149"/>
              <a:gd name="connsiteY188" fmla="*/ 2024996 h 2344739"/>
              <a:gd name="connsiteX189" fmla="*/ 2209726 w 12193149"/>
              <a:gd name="connsiteY189" fmla="*/ 2019763 h 2344739"/>
              <a:gd name="connsiteX190" fmla="*/ 2095813 w 12193149"/>
              <a:gd name="connsiteY190" fmla="*/ 2003052 h 2344739"/>
              <a:gd name="connsiteX191" fmla="*/ 1998504 w 12193149"/>
              <a:gd name="connsiteY191" fmla="*/ 1995032 h 2344739"/>
              <a:gd name="connsiteX192" fmla="*/ 1929320 w 12193149"/>
              <a:gd name="connsiteY192" fmla="*/ 2016977 h 2344739"/>
              <a:gd name="connsiteX193" fmla="*/ 1922798 w 12193149"/>
              <a:gd name="connsiteY193" fmla="*/ 2012146 h 2344739"/>
              <a:gd name="connsiteX194" fmla="*/ 1874228 w 12193149"/>
              <a:gd name="connsiteY194" fmla="*/ 2013741 h 2344739"/>
              <a:gd name="connsiteX195" fmla="*/ 1787803 w 12193149"/>
              <a:gd name="connsiteY195" fmla="*/ 2041363 h 2344739"/>
              <a:gd name="connsiteX196" fmla="*/ 1739352 w 12193149"/>
              <a:gd name="connsiteY196" fmla="*/ 2036312 h 2344739"/>
              <a:gd name="connsiteX197" fmla="*/ 1676219 w 12193149"/>
              <a:gd name="connsiteY197" fmla="*/ 2019963 h 2344739"/>
              <a:gd name="connsiteX198" fmla="*/ 1609817 w 12193149"/>
              <a:gd name="connsiteY198" fmla="*/ 2013066 h 2344739"/>
              <a:gd name="connsiteX199" fmla="*/ 1497258 w 12193149"/>
              <a:gd name="connsiteY199" fmla="*/ 1987476 h 2344739"/>
              <a:gd name="connsiteX200" fmla="*/ 1151127 w 12193149"/>
              <a:gd name="connsiteY200" fmla="*/ 1938041 h 2344739"/>
              <a:gd name="connsiteX201" fmla="*/ 859417 w 12193149"/>
              <a:gd name="connsiteY201" fmla="*/ 1928608 h 2344739"/>
              <a:gd name="connsiteX202" fmla="*/ 838688 w 12193149"/>
              <a:gd name="connsiteY202" fmla="*/ 1929821 h 2344739"/>
              <a:gd name="connsiteX203" fmla="*/ 817957 w 12193149"/>
              <a:gd name="connsiteY203" fmla="*/ 1927857 h 2344739"/>
              <a:gd name="connsiteX204" fmla="*/ 812654 w 12193149"/>
              <a:gd name="connsiteY204" fmla="*/ 1930751 h 2344739"/>
              <a:gd name="connsiteX205" fmla="*/ 721195 w 12193149"/>
              <a:gd name="connsiteY205" fmla="*/ 1929661 h 2344739"/>
              <a:gd name="connsiteX206" fmla="*/ 720890 w 12193149"/>
              <a:gd name="connsiteY206" fmla="*/ 1928399 h 2344739"/>
              <a:gd name="connsiteX207" fmla="*/ 710023 w 12193149"/>
              <a:gd name="connsiteY207" fmla="*/ 1922722 h 2344739"/>
              <a:gd name="connsiteX208" fmla="*/ 597940 w 12193149"/>
              <a:gd name="connsiteY208" fmla="*/ 1879864 h 2344739"/>
              <a:gd name="connsiteX209" fmla="*/ 579683 w 12193149"/>
              <a:gd name="connsiteY209" fmla="*/ 1877212 h 2344739"/>
              <a:gd name="connsiteX210" fmla="*/ 572865 w 12193149"/>
              <a:gd name="connsiteY210" fmla="*/ 1877401 h 2344739"/>
              <a:gd name="connsiteX211" fmla="*/ 446247 w 12193149"/>
              <a:gd name="connsiteY211" fmla="*/ 1839371 h 2344739"/>
              <a:gd name="connsiteX212" fmla="*/ 405163 w 12193149"/>
              <a:gd name="connsiteY212" fmla="*/ 1833548 h 2344739"/>
              <a:gd name="connsiteX213" fmla="*/ 293583 w 12193149"/>
              <a:gd name="connsiteY213" fmla="*/ 1812852 h 2344739"/>
              <a:gd name="connsiteX214" fmla="*/ 119529 w 12193149"/>
              <a:gd name="connsiteY214" fmla="*/ 1761047 h 2344739"/>
              <a:gd name="connsiteX215" fmla="*/ 16674 w 12193149"/>
              <a:gd name="connsiteY215" fmla="*/ 1758191 h 2344739"/>
              <a:gd name="connsiteX216" fmla="*/ 1150 w 12193149"/>
              <a:gd name="connsiteY216" fmla="*/ 1752722 h 2344739"/>
              <a:gd name="connsiteX217" fmla="*/ 1148 w 12193149"/>
              <a:gd name="connsiteY217" fmla="*/ 222213 h 2344739"/>
              <a:gd name="connsiteX218" fmla="*/ 1148 w 12193149"/>
              <a:gd name="connsiteY218" fmla="*/ 0 h 2344739"/>
              <a:gd name="connsiteX0" fmla="*/ 1148 w 12193149"/>
              <a:gd name="connsiteY0" fmla="*/ 0 h 2344739"/>
              <a:gd name="connsiteX1" fmla="*/ 12193148 w 12193149"/>
              <a:gd name="connsiteY1" fmla="*/ 0 h 2344739"/>
              <a:gd name="connsiteX2" fmla="*/ 12193148 w 12193149"/>
              <a:gd name="connsiteY2" fmla="*/ 222213 h 2344739"/>
              <a:gd name="connsiteX3" fmla="*/ 12193149 w 12193149"/>
              <a:gd name="connsiteY3" fmla="*/ 579739 h 2344739"/>
              <a:gd name="connsiteX4" fmla="*/ 12185986 w 12193149"/>
              <a:gd name="connsiteY4" fmla="*/ 584189 h 2344739"/>
              <a:gd name="connsiteX5" fmla="*/ 12156363 w 12193149"/>
              <a:gd name="connsiteY5" fmla="*/ 597366 h 2344739"/>
              <a:gd name="connsiteX6" fmla="*/ 12139215 w 12193149"/>
              <a:gd name="connsiteY6" fmla="*/ 623179 h 2344739"/>
              <a:gd name="connsiteX7" fmla="*/ 12126327 w 12193149"/>
              <a:gd name="connsiteY7" fmla="*/ 624690 h 2344739"/>
              <a:gd name="connsiteX8" fmla="*/ 12124007 w 12193149"/>
              <a:gd name="connsiteY8" fmla="*/ 624794 h 2344739"/>
              <a:gd name="connsiteX9" fmla="*/ 12116854 w 12193149"/>
              <a:gd name="connsiteY9" fmla="*/ 628608 h 2344739"/>
              <a:gd name="connsiteX10" fmla="*/ 12099497 w 12193149"/>
              <a:gd name="connsiteY10" fmla="*/ 628139 h 2344739"/>
              <a:gd name="connsiteX11" fmla="*/ 12087073 w 12193149"/>
              <a:gd name="connsiteY11" fmla="*/ 636341 h 2344739"/>
              <a:gd name="connsiteX12" fmla="*/ 12031073 w 12193149"/>
              <a:gd name="connsiteY12" fmla="*/ 680009 h 2344739"/>
              <a:gd name="connsiteX13" fmla="*/ 11995833 w 12193149"/>
              <a:gd name="connsiteY13" fmla="*/ 703458 h 2344739"/>
              <a:gd name="connsiteX14" fmla="*/ 11979717 w 12193149"/>
              <a:gd name="connsiteY14" fmla="*/ 708161 h 2344739"/>
              <a:gd name="connsiteX15" fmla="*/ 11959046 w 12193149"/>
              <a:gd name="connsiteY15" fmla="*/ 717558 h 2344739"/>
              <a:gd name="connsiteX16" fmla="*/ 11920454 w 12193149"/>
              <a:gd name="connsiteY16" fmla="*/ 730883 h 2344739"/>
              <a:gd name="connsiteX17" fmla="*/ 11903656 w 12193149"/>
              <a:gd name="connsiteY17" fmla="*/ 742426 h 2344739"/>
              <a:gd name="connsiteX18" fmla="*/ 11895048 w 12193149"/>
              <a:gd name="connsiteY18" fmla="*/ 744791 h 2344739"/>
              <a:gd name="connsiteX19" fmla="*/ 11891968 w 12193149"/>
              <a:gd name="connsiteY19" fmla="*/ 755729 h 2344739"/>
              <a:gd name="connsiteX20" fmla="*/ 11870776 w 12193149"/>
              <a:gd name="connsiteY20" fmla="*/ 777816 h 2344739"/>
              <a:gd name="connsiteX21" fmla="*/ 11813376 w 12193149"/>
              <a:gd name="connsiteY21" fmla="*/ 797659 h 2344739"/>
              <a:gd name="connsiteX22" fmla="*/ 11590693 w 12193149"/>
              <a:gd name="connsiteY22" fmla="*/ 963777 h 2344739"/>
              <a:gd name="connsiteX23" fmla="*/ 11506817 w 12193149"/>
              <a:gd name="connsiteY23" fmla="*/ 1033623 h 2344739"/>
              <a:gd name="connsiteX24" fmla="*/ 11280332 w 12193149"/>
              <a:gd name="connsiteY24" fmla="*/ 1223571 h 2344739"/>
              <a:gd name="connsiteX25" fmla="*/ 11228309 w 12193149"/>
              <a:gd name="connsiteY25" fmla="*/ 1276236 h 2344739"/>
              <a:gd name="connsiteX26" fmla="*/ 11218087 w 12193149"/>
              <a:gd name="connsiteY26" fmla="*/ 1275961 h 2344739"/>
              <a:gd name="connsiteX27" fmla="*/ 11217184 w 12193149"/>
              <a:gd name="connsiteY27" fmla="*/ 1275018 h 2344739"/>
              <a:gd name="connsiteX28" fmla="*/ 11188885 w 12193149"/>
              <a:gd name="connsiteY28" fmla="*/ 1292383 h 2344739"/>
              <a:gd name="connsiteX29" fmla="*/ 11184501 w 12193149"/>
              <a:gd name="connsiteY29" fmla="*/ 1292525 h 2344739"/>
              <a:gd name="connsiteX30" fmla="*/ 11166854 w 12193149"/>
              <a:gd name="connsiteY30" fmla="*/ 1306612 h 2344739"/>
              <a:gd name="connsiteX31" fmla="*/ 11157311 w 12193149"/>
              <a:gd name="connsiteY31" fmla="*/ 1312414 h 2344739"/>
              <a:gd name="connsiteX32" fmla="*/ 11155496 w 12193149"/>
              <a:gd name="connsiteY32" fmla="*/ 1317097 h 2344739"/>
              <a:gd name="connsiteX33" fmla="*/ 11140961 w 12193149"/>
              <a:gd name="connsiteY33" fmla="*/ 1324115 h 2344739"/>
              <a:gd name="connsiteX34" fmla="*/ 11138961 w 12193149"/>
              <a:gd name="connsiteY34" fmla="*/ 1323772 h 2344739"/>
              <a:gd name="connsiteX35" fmla="*/ 11128208 w 12193149"/>
              <a:gd name="connsiteY35" fmla="*/ 1333832 h 2344739"/>
              <a:gd name="connsiteX36" fmla="*/ 11120691 w 12193149"/>
              <a:gd name="connsiteY36" fmla="*/ 1347424 h 2344739"/>
              <a:gd name="connsiteX37" fmla="*/ 10894683 w 12193149"/>
              <a:gd name="connsiteY37" fmla="*/ 1473399 h 2344739"/>
              <a:gd name="connsiteX38" fmla="*/ 10773300 w 12193149"/>
              <a:gd name="connsiteY38" fmla="*/ 1523191 h 2344739"/>
              <a:gd name="connsiteX39" fmla="*/ 10627668 w 12193149"/>
              <a:gd name="connsiteY39" fmla="*/ 1559229 h 2344739"/>
              <a:gd name="connsiteX40" fmla="*/ 10581895 w 12193149"/>
              <a:gd name="connsiteY40" fmla="*/ 1568689 h 2344739"/>
              <a:gd name="connsiteX41" fmla="*/ 10547790 w 12193149"/>
              <a:gd name="connsiteY41" fmla="*/ 1598423 h 2344739"/>
              <a:gd name="connsiteX42" fmla="*/ 10529643 w 12193149"/>
              <a:gd name="connsiteY42" fmla="*/ 1596907 h 2344739"/>
              <a:gd name="connsiteX43" fmla="*/ 10526446 w 12193149"/>
              <a:gd name="connsiteY43" fmla="*/ 1596411 h 2344739"/>
              <a:gd name="connsiteX44" fmla="*/ 10515129 w 12193149"/>
              <a:gd name="connsiteY44" fmla="*/ 1599537 h 2344739"/>
              <a:gd name="connsiteX45" fmla="*/ 10491735 w 12193149"/>
              <a:gd name="connsiteY45" fmla="*/ 1594156 h 2344739"/>
              <a:gd name="connsiteX46" fmla="*/ 10471418 w 12193149"/>
              <a:gd name="connsiteY46" fmla="*/ 1601693 h 2344739"/>
              <a:gd name="connsiteX47" fmla="*/ 10377042 w 12193149"/>
              <a:gd name="connsiteY47" fmla="*/ 1644598 h 2344739"/>
              <a:gd name="connsiteX48" fmla="*/ 10319338 w 12193149"/>
              <a:gd name="connsiteY48" fmla="*/ 1666221 h 2344739"/>
              <a:gd name="connsiteX49" fmla="*/ 10295467 w 12193149"/>
              <a:gd name="connsiteY49" fmla="*/ 1668079 h 2344739"/>
              <a:gd name="connsiteX50" fmla="*/ 10263443 w 12193149"/>
              <a:gd name="connsiteY50" fmla="*/ 1674948 h 2344739"/>
              <a:gd name="connsiteX51" fmla="*/ 10205418 w 12193149"/>
              <a:gd name="connsiteY51" fmla="*/ 1682149 h 2344739"/>
              <a:gd name="connsiteX52" fmla="*/ 10177759 w 12193149"/>
              <a:gd name="connsiteY52" fmla="*/ 1692943 h 2344739"/>
              <a:gd name="connsiteX53" fmla="*/ 10165070 w 12193149"/>
              <a:gd name="connsiteY53" fmla="*/ 1693739 h 2344739"/>
              <a:gd name="connsiteX54" fmla="*/ 10156308 w 12193149"/>
              <a:gd name="connsiteY54" fmla="*/ 1707487 h 2344739"/>
              <a:gd name="connsiteX55" fmla="*/ 10118267 w 12193149"/>
              <a:gd name="connsiteY55" fmla="*/ 1731142 h 2344739"/>
              <a:gd name="connsiteX56" fmla="*/ 10083317 w 12193149"/>
              <a:gd name="connsiteY56" fmla="*/ 1743296 h 2344739"/>
              <a:gd name="connsiteX57" fmla="*/ 10040388 w 12193149"/>
              <a:gd name="connsiteY57" fmla="*/ 1741632 h 2344739"/>
              <a:gd name="connsiteX58" fmla="*/ 9961167 w 12193149"/>
              <a:gd name="connsiteY58" fmla="*/ 1757147 h 2344739"/>
              <a:gd name="connsiteX59" fmla="*/ 9848940 w 12193149"/>
              <a:gd name="connsiteY59" fmla="*/ 1763915 h 2344739"/>
              <a:gd name="connsiteX60" fmla="*/ 9729457 w 12193149"/>
              <a:gd name="connsiteY60" fmla="*/ 1784122 h 2344739"/>
              <a:gd name="connsiteX61" fmla="*/ 9613704 w 12193149"/>
              <a:gd name="connsiteY61" fmla="*/ 1812371 h 2344739"/>
              <a:gd name="connsiteX62" fmla="*/ 9338590 w 12193149"/>
              <a:gd name="connsiteY62" fmla="*/ 1869293 h 2344739"/>
              <a:gd name="connsiteX63" fmla="*/ 9232518 w 12193149"/>
              <a:gd name="connsiteY63" fmla="*/ 1893149 h 2344739"/>
              <a:gd name="connsiteX64" fmla="*/ 9156690 w 12193149"/>
              <a:gd name="connsiteY64" fmla="*/ 1903228 h 2344739"/>
              <a:gd name="connsiteX65" fmla="*/ 9054601 w 12193149"/>
              <a:gd name="connsiteY65" fmla="*/ 1910755 h 2344739"/>
              <a:gd name="connsiteX66" fmla="*/ 9006634 w 12193149"/>
              <a:gd name="connsiteY66" fmla="*/ 1914040 h 2344739"/>
              <a:gd name="connsiteX67" fmla="*/ 9006349 w 12193149"/>
              <a:gd name="connsiteY67" fmla="*/ 1913800 h 2344739"/>
              <a:gd name="connsiteX68" fmla="*/ 8997380 w 12193149"/>
              <a:gd name="connsiteY68" fmla="*/ 1915011 h 2344739"/>
              <a:gd name="connsiteX69" fmla="*/ 8991542 w 12193149"/>
              <a:gd name="connsiteY69" fmla="*/ 1917072 h 2344739"/>
              <a:gd name="connsiteX70" fmla="*/ 8975485 w 12193149"/>
              <a:gd name="connsiteY70" fmla="*/ 1920298 h 2344739"/>
              <a:gd name="connsiteX71" fmla="*/ 8969159 w 12193149"/>
              <a:gd name="connsiteY71" fmla="*/ 1919598 h 2344739"/>
              <a:gd name="connsiteX72" fmla="*/ 8964196 w 12193149"/>
              <a:gd name="connsiteY72" fmla="*/ 1917373 h 2344739"/>
              <a:gd name="connsiteX73" fmla="*/ 8930136 w 12193149"/>
              <a:gd name="connsiteY73" fmla="*/ 1914185 h 2344739"/>
              <a:gd name="connsiteX74" fmla="*/ 8753592 w 12193149"/>
              <a:gd name="connsiteY74" fmla="*/ 1933417 h 2344739"/>
              <a:gd name="connsiteX75" fmla="*/ 8708995 w 12193149"/>
              <a:gd name="connsiteY75" fmla="*/ 1935518 h 2344739"/>
              <a:gd name="connsiteX76" fmla="*/ 8597219 w 12193149"/>
              <a:gd name="connsiteY76" fmla="*/ 1944090 h 2344739"/>
              <a:gd name="connsiteX77" fmla="*/ 8526378 w 12193149"/>
              <a:gd name="connsiteY77" fmla="*/ 1929248 h 2344739"/>
              <a:gd name="connsiteX78" fmla="*/ 8512131 w 12193149"/>
              <a:gd name="connsiteY78" fmla="*/ 1935163 h 2344739"/>
              <a:gd name="connsiteX79" fmla="*/ 8507315 w 12193149"/>
              <a:gd name="connsiteY79" fmla="*/ 1938164 h 2344739"/>
              <a:gd name="connsiteX80" fmla="*/ 8499116 w 12193149"/>
              <a:gd name="connsiteY80" fmla="*/ 1940902 h 2344739"/>
              <a:gd name="connsiteX81" fmla="*/ 8498742 w 12193149"/>
              <a:gd name="connsiteY81" fmla="*/ 1940723 h 2344739"/>
              <a:gd name="connsiteX82" fmla="*/ 8491397 w 12193149"/>
              <a:gd name="connsiteY82" fmla="*/ 1943773 h 2344739"/>
              <a:gd name="connsiteX83" fmla="*/ 8368330 w 12193149"/>
              <a:gd name="connsiteY83" fmla="*/ 1957815 h 2344739"/>
              <a:gd name="connsiteX84" fmla="*/ 8354947 w 12193149"/>
              <a:gd name="connsiteY84" fmla="*/ 1958009 h 2344739"/>
              <a:gd name="connsiteX85" fmla="*/ 8321252 w 12193149"/>
              <a:gd name="connsiteY85" fmla="*/ 1974587 h 2344739"/>
              <a:gd name="connsiteX86" fmla="*/ 8315581 w 12193149"/>
              <a:gd name="connsiteY86" fmla="*/ 1974913 h 2344739"/>
              <a:gd name="connsiteX87" fmla="*/ 8296322 w 12193149"/>
              <a:gd name="connsiteY87" fmla="*/ 1988808 h 2344739"/>
              <a:gd name="connsiteX88" fmla="*/ 8285424 w 12193149"/>
              <a:gd name="connsiteY88" fmla="*/ 1994631 h 2344739"/>
              <a:gd name="connsiteX89" fmla="*/ 8284298 w 12193149"/>
              <a:gd name="connsiteY89" fmla="*/ 1999074 h 2344739"/>
              <a:gd name="connsiteX90" fmla="*/ 8267224 w 12193149"/>
              <a:gd name="connsiteY90" fmla="*/ 2006249 h 2344739"/>
              <a:gd name="connsiteX91" fmla="*/ 8264525 w 12193149"/>
              <a:gd name="connsiteY91" fmla="*/ 2006019 h 2344739"/>
              <a:gd name="connsiteX92" fmla="*/ 8253181 w 12193149"/>
              <a:gd name="connsiteY92" fmla="*/ 2015862 h 2344739"/>
              <a:gd name="connsiteX93" fmla="*/ 8246982 w 12193149"/>
              <a:gd name="connsiteY93" fmla="*/ 2028854 h 2344739"/>
              <a:gd name="connsiteX94" fmla="*/ 8091420 w 12193149"/>
              <a:gd name="connsiteY94" fmla="*/ 2075015 h 2344739"/>
              <a:gd name="connsiteX95" fmla="*/ 7906555 w 12193149"/>
              <a:gd name="connsiteY95" fmla="*/ 2116988 h 2344739"/>
              <a:gd name="connsiteX96" fmla="*/ 7719893 w 12193149"/>
              <a:gd name="connsiteY96" fmla="*/ 2142703 h 2344739"/>
              <a:gd name="connsiteX97" fmla="*/ 7615495 w 12193149"/>
              <a:gd name="connsiteY97" fmla="*/ 2139232 h 2344739"/>
              <a:gd name="connsiteX98" fmla="*/ 7528691 w 12193149"/>
              <a:gd name="connsiteY98" fmla="*/ 2145060 h 2344739"/>
              <a:gd name="connsiteX99" fmla="*/ 7520719 w 12193149"/>
              <a:gd name="connsiteY99" fmla="*/ 2147613 h 2344739"/>
              <a:gd name="connsiteX100" fmla="*/ 7508559 w 12193149"/>
              <a:gd name="connsiteY100" fmla="*/ 2148948 h 2344739"/>
              <a:gd name="connsiteX101" fmla="*/ 7508188 w 12193149"/>
              <a:gd name="connsiteY101" fmla="*/ 2148621 h 2344739"/>
              <a:gd name="connsiteX102" fmla="*/ 7496943 w 12193149"/>
              <a:gd name="connsiteY102" fmla="*/ 2150573 h 2344739"/>
              <a:gd name="connsiteX103" fmla="*/ 7219707 w 12193149"/>
              <a:gd name="connsiteY103" fmla="*/ 2156680 h 2344739"/>
              <a:gd name="connsiteX104" fmla="*/ 7202249 w 12193149"/>
              <a:gd name="connsiteY104" fmla="*/ 2161230 h 2344739"/>
              <a:gd name="connsiteX105" fmla="*/ 7198152 w 12193149"/>
              <a:gd name="connsiteY105" fmla="*/ 2166588 h 2344739"/>
              <a:gd name="connsiteX106" fmla="*/ 7171956 w 12193149"/>
              <a:gd name="connsiteY106" fmla="*/ 2171236 h 2344739"/>
              <a:gd name="connsiteX107" fmla="*/ 7098136 w 12193149"/>
              <a:gd name="connsiteY107" fmla="*/ 2183464 h 2344739"/>
              <a:gd name="connsiteX108" fmla="*/ 7019644 w 12193149"/>
              <a:gd name="connsiteY108" fmla="*/ 2183090 h 2344739"/>
              <a:gd name="connsiteX109" fmla="*/ 6905294 w 12193149"/>
              <a:gd name="connsiteY109" fmla="*/ 2212596 h 2344739"/>
              <a:gd name="connsiteX110" fmla="*/ 6709370 w 12193149"/>
              <a:gd name="connsiteY110" fmla="*/ 2240551 h 2344739"/>
              <a:gd name="connsiteX111" fmla="*/ 6550602 w 12193149"/>
              <a:gd name="connsiteY111" fmla="*/ 2269327 h 2344739"/>
              <a:gd name="connsiteX112" fmla="*/ 6318708 w 12193149"/>
              <a:gd name="connsiteY112" fmla="*/ 2316127 h 2344739"/>
              <a:gd name="connsiteX113" fmla="*/ 6169822 w 12193149"/>
              <a:gd name="connsiteY113" fmla="*/ 2318214 h 2344739"/>
              <a:gd name="connsiteX114" fmla="*/ 6074996 w 12193149"/>
              <a:gd name="connsiteY114" fmla="*/ 2338676 h 2344739"/>
              <a:gd name="connsiteX115" fmla="*/ 6069677 w 12193149"/>
              <a:gd name="connsiteY115" fmla="*/ 2337139 h 2344739"/>
              <a:gd name="connsiteX116" fmla="*/ 6049786 w 12193149"/>
              <a:gd name="connsiteY116" fmla="*/ 2337822 h 2344739"/>
              <a:gd name="connsiteX117" fmla="*/ 6042433 w 12193149"/>
              <a:gd name="connsiteY117" fmla="*/ 2329473 h 2344739"/>
              <a:gd name="connsiteX118" fmla="*/ 6011238 w 12193149"/>
              <a:gd name="connsiteY118" fmla="*/ 2324380 h 2344739"/>
              <a:gd name="connsiteX119" fmla="*/ 5958523 w 12193149"/>
              <a:gd name="connsiteY119" fmla="*/ 2328024 h 2344739"/>
              <a:gd name="connsiteX120" fmla="*/ 5760067 w 12193149"/>
              <a:gd name="connsiteY120" fmla="*/ 2343716 h 2344739"/>
              <a:gd name="connsiteX121" fmla="*/ 5628108 w 12193149"/>
              <a:gd name="connsiteY121" fmla="*/ 2344739 h 2344739"/>
              <a:gd name="connsiteX122" fmla="*/ 5472054 w 12193149"/>
              <a:gd name="connsiteY122" fmla="*/ 2330719 h 2344739"/>
              <a:gd name="connsiteX123" fmla="*/ 5433909 w 12193149"/>
              <a:gd name="connsiteY123" fmla="*/ 2319466 h 2344739"/>
              <a:gd name="connsiteX124" fmla="*/ 5382817 w 12193149"/>
              <a:gd name="connsiteY124" fmla="*/ 2301764 h 2344739"/>
              <a:gd name="connsiteX125" fmla="*/ 5262912 w 12193149"/>
              <a:gd name="connsiteY125" fmla="*/ 2281347 h 2344739"/>
              <a:gd name="connsiteX126" fmla="*/ 5224109 w 12193149"/>
              <a:gd name="connsiteY126" fmla="*/ 2270223 h 2344739"/>
              <a:gd name="connsiteX127" fmla="*/ 5175808 w 12193149"/>
              <a:gd name="connsiteY127" fmla="*/ 2267233 h 2344739"/>
              <a:gd name="connsiteX128" fmla="*/ 5157702 w 12193149"/>
              <a:gd name="connsiteY128" fmla="*/ 2260010 h 2344739"/>
              <a:gd name="connsiteX129" fmla="*/ 5143747 w 12193149"/>
              <a:gd name="connsiteY129" fmla="*/ 2256610 h 2344739"/>
              <a:gd name="connsiteX130" fmla="*/ 5140744 w 12193149"/>
              <a:gd name="connsiteY130" fmla="*/ 2254509 h 2344739"/>
              <a:gd name="connsiteX131" fmla="*/ 5122807 w 12193149"/>
              <a:gd name="connsiteY131" fmla="*/ 2243656 h 2344739"/>
              <a:gd name="connsiteX132" fmla="*/ 5066938 w 12193149"/>
              <a:gd name="connsiteY132" fmla="*/ 2250227 h 2344739"/>
              <a:gd name="connsiteX133" fmla="*/ 5012662 w 12193149"/>
              <a:gd name="connsiteY133" fmla="*/ 2233846 h 2344739"/>
              <a:gd name="connsiteX134" fmla="*/ 4841589 w 12193149"/>
              <a:gd name="connsiteY134" fmla="*/ 2209829 h 2344739"/>
              <a:gd name="connsiteX135" fmla="*/ 4763595 w 12193149"/>
              <a:gd name="connsiteY135" fmla="*/ 2182061 h 2344739"/>
              <a:gd name="connsiteX136" fmla="*/ 4724334 w 12193149"/>
              <a:gd name="connsiteY136" fmla="*/ 2173047 h 2344739"/>
              <a:gd name="connsiteX137" fmla="*/ 4722324 w 12193149"/>
              <a:gd name="connsiteY137" fmla="*/ 2172298 h 2344739"/>
              <a:gd name="connsiteX138" fmla="*/ 4723259 w 12193149"/>
              <a:gd name="connsiteY138" fmla="*/ 2172087 h 2344739"/>
              <a:gd name="connsiteX139" fmla="*/ 4718350 w 12193149"/>
              <a:gd name="connsiteY139" fmla="*/ 2170817 h 2344739"/>
              <a:gd name="connsiteX140" fmla="*/ 4722324 w 12193149"/>
              <a:gd name="connsiteY140" fmla="*/ 2172298 h 2344739"/>
              <a:gd name="connsiteX141" fmla="*/ 4716674 w 12193149"/>
              <a:gd name="connsiteY141" fmla="*/ 2173573 h 2344739"/>
              <a:gd name="connsiteX142" fmla="*/ 4516962 w 12193149"/>
              <a:gd name="connsiteY142" fmla="*/ 2163671 h 2344739"/>
              <a:gd name="connsiteX143" fmla="*/ 4429691 w 12193149"/>
              <a:gd name="connsiteY143" fmla="*/ 2153020 h 2344739"/>
              <a:gd name="connsiteX144" fmla="*/ 4364023 w 12193149"/>
              <a:gd name="connsiteY144" fmla="*/ 2151674 h 2344739"/>
              <a:gd name="connsiteX145" fmla="*/ 4318114 w 12193149"/>
              <a:gd name="connsiteY145" fmla="*/ 2158289 h 2344739"/>
              <a:gd name="connsiteX146" fmla="*/ 4316258 w 12193149"/>
              <a:gd name="connsiteY146" fmla="*/ 2156948 h 2344739"/>
              <a:gd name="connsiteX147" fmla="*/ 4296292 w 12193149"/>
              <a:gd name="connsiteY147" fmla="*/ 2155069 h 2344739"/>
              <a:gd name="connsiteX148" fmla="*/ 4291212 w 12193149"/>
              <a:gd name="connsiteY148" fmla="*/ 2157986 h 2344739"/>
              <a:gd name="connsiteX149" fmla="*/ 4277290 w 12193149"/>
              <a:gd name="connsiteY149" fmla="*/ 2157740 h 2344739"/>
              <a:gd name="connsiteX150" fmla="*/ 4249265 w 12193149"/>
              <a:gd name="connsiteY150" fmla="*/ 2160064 h 2344739"/>
              <a:gd name="connsiteX151" fmla="*/ 4203199 w 12193149"/>
              <a:gd name="connsiteY151" fmla="*/ 2157269 h 2344739"/>
              <a:gd name="connsiteX152" fmla="*/ 4202893 w 12193149"/>
              <a:gd name="connsiteY152" fmla="*/ 2156010 h 2344739"/>
              <a:gd name="connsiteX153" fmla="*/ 4192396 w 12193149"/>
              <a:gd name="connsiteY153" fmla="*/ 2150376 h 2344739"/>
              <a:gd name="connsiteX154" fmla="*/ 4143893 w 12193149"/>
              <a:gd name="connsiteY154" fmla="*/ 2134511 h 2344739"/>
              <a:gd name="connsiteX155" fmla="*/ 4084245 w 12193149"/>
              <a:gd name="connsiteY155" fmla="*/ 2107978 h 2344739"/>
              <a:gd name="connsiteX156" fmla="*/ 4075694 w 12193149"/>
              <a:gd name="connsiteY156" fmla="*/ 2107143 h 2344739"/>
              <a:gd name="connsiteX157" fmla="*/ 4075575 w 12193149"/>
              <a:gd name="connsiteY157" fmla="*/ 2106844 h 2344739"/>
              <a:gd name="connsiteX158" fmla="*/ 4066658 w 12193149"/>
              <a:gd name="connsiteY158" fmla="*/ 2105400 h 2344739"/>
              <a:gd name="connsiteX159" fmla="*/ 4060102 w 12193149"/>
              <a:gd name="connsiteY159" fmla="*/ 2105618 h 2344739"/>
              <a:gd name="connsiteX160" fmla="*/ 4043512 w 12193149"/>
              <a:gd name="connsiteY160" fmla="*/ 2103997 h 2344739"/>
              <a:gd name="connsiteX161" fmla="*/ 4038145 w 12193149"/>
              <a:gd name="connsiteY161" fmla="*/ 2101563 h 2344739"/>
              <a:gd name="connsiteX162" fmla="*/ 4036511 w 12193149"/>
              <a:gd name="connsiteY162" fmla="*/ 2097896 h 2344739"/>
              <a:gd name="connsiteX163" fmla="*/ 4034926 w 12193149"/>
              <a:gd name="connsiteY163" fmla="*/ 2098131 h 2344739"/>
              <a:gd name="connsiteX164" fmla="*/ 4005686 w 12193149"/>
              <a:gd name="connsiteY164" fmla="*/ 2085563 h 2344739"/>
              <a:gd name="connsiteX165" fmla="*/ 3937994 w 12193149"/>
              <a:gd name="connsiteY165" fmla="*/ 2068106 h 2344739"/>
              <a:gd name="connsiteX166" fmla="*/ 3898423 w 12193149"/>
              <a:gd name="connsiteY166" fmla="*/ 2062451 h 2344739"/>
              <a:gd name="connsiteX167" fmla="*/ 3790908 w 12193149"/>
              <a:gd name="connsiteY167" fmla="*/ 2042213 h 2344739"/>
              <a:gd name="connsiteX168" fmla="*/ 3683661 w 12193149"/>
              <a:gd name="connsiteY168" fmla="*/ 2018290 h 2344739"/>
              <a:gd name="connsiteX169" fmla="*/ 3611183 w 12193149"/>
              <a:gd name="connsiteY169" fmla="*/ 1986019 h 2344739"/>
              <a:gd name="connsiteX170" fmla="*/ 3605003 w 12193149"/>
              <a:gd name="connsiteY170" fmla="*/ 1987381 h 2344739"/>
              <a:gd name="connsiteX171" fmla="*/ 3595884 w 12193149"/>
              <a:gd name="connsiteY171" fmla="*/ 1987545 h 2344739"/>
              <a:gd name="connsiteX172" fmla="*/ 3595649 w 12193149"/>
              <a:gd name="connsiteY172" fmla="*/ 1987276 h 2344739"/>
              <a:gd name="connsiteX173" fmla="*/ 3587126 w 12193149"/>
              <a:gd name="connsiteY173" fmla="*/ 1987966 h 2344739"/>
              <a:gd name="connsiteX174" fmla="*/ 3537283 w 12193149"/>
              <a:gd name="connsiteY174" fmla="*/ 1978267 h 2344739"/>
              <a:gd name="connsiteX175" fmla="*/ 3474371 w 12193149"/>
              <a:gd name="connsiteY175" fmla="*/ 1974606 h 2344739"/>
              <a:gd name="connsiteX176" fmla="*/ 3401876 w 12193149"/>
              <a:gd name="connsiteY176" fmla="*/ 1962558 h 2344739"/>
              <a:gd name="connsiteX177" fmla="*/ 3365036 w 12193149"/>
              <a:gd name="connsiteY177" fmla="*/ 1979510 h 2344739"/>
              <a:gd name="connsiteX178" fmla="*/ 3345174 w 12193149"/>
              <a:gd name="connsiteY178" fmla="*/ 1981192 h 2344739"/>
              <a:gd name="connsiteX179" fmla="*/ 3342846 w 12193149"/>
              <a:gd name="connsiteY179" fmla="*/ 1980217 h 2344739"/>
              <a:gd name="connsiteX180" fmla="*/ 3263504 w 12193149"/>
              <a:gd name="connsiteY180" fmla="*/ 1986094 h 2344739"/>
              <a:gd name="connsiteX181" fmla="*/ 3143704 w 12193149"/>
              <a:gd name="connsiteY181" fmla="*/ 1993869 h 2344739"/>
              <a:gd name="connsiteX182" fmla="*/ 3031439 w 12193149"/>
              <a:gd name="connsiteY182" fmla="*/ 1996512 h 2344739"/>
              <a:gd name="connsiteX183" fmla="*/ 2782717 w 12193149"/>
              <a:gd name="connsiteY183" fmla="*/ 2018333 h 2344739"/>
              <a:gd name="connsiteX184" fmla="*/ 2647675 w 12193149"/>
              <a:gd name="connsiteY184" fmla="*/ 2028869 h 2344739"/>
              <a:gd name="connsiteX185" fmla="*/ 2569176 w 12193149"/>
              <a:gd name="connsiteY185" fmla="*/ 2002628 h 2344739"/>
              <a:gd name="connsiteX186" fmla="*/ 2444403 w 12193149"/>
              <a:gd name="connsiteY186" fmla="*/ 2016529 h 2344739"/>
              <a:gd name="connsiteX187" fmla="*/ 2316260 w 12193149"/>
              <a:gd name="connsiteY187" fmla="*/ 2024996 h 2344739"/>
              <a:gd name="connsiteX188" fmla="*/ 2209726 w 12193149"/>
              <a:gd name="connsiteY188" fmla="*/ 2019763 h 2344739"/>
              <a:gd name="connsiteX189" fmla="*/ 2095813 w 12193149"/>
              <a:gd name="connsiteY189" fmla="*/ 2003052 h 2344739"/>
              <a:gd name="connsiteX190" fmla="*/ 1998504 w 12193149"/>
              <a:gd name="connsiteY190" fmla="*/ 1995032 h 2344739"/>
              <a:gd name="connsiteX191" fmla="*/ 1929320 w 12193149"/>
              <a:gd name="connsiteY191" fmla="*/ 2016977 h 2344739"/>
              <a:gd name="connsiteX192" fmla="*/ 1922798 w 12193149"/>
              <a:gd name="connsiteY192" fmla="*/ 2012146 h 2344739"/>
              <a:gd name="connsiteX193" fmla="*/ 1874228 w 12193149"/>
              <a:gd name="connsiteY193" fmla="*/ 2013741 h 2344739"/>
              <a:gd name="connsiteX194" fmla="*/ 1787803 w 12193149"/>
              <a:gd name="connsiteY194" fmla="*/ 2041363 h 2344739"/>
              <a:gd name="connsiteX195" fmla="*/ 1739352 w 12193149"/>
              <a:gd name="connsiteY195" fmla="*/ 2036312 h 2344739"/>
              <a:gd name="connsiteX196" fmla="*/ 1676219 w 12193149"/>
              <a:gd name="connsiteY196" fmla="*/ 2019963 h 2344739"/>
              <a:gd name="connsiteX197" fmla="*/ 1609817 w 12193149"/>
              <a:gd name="connsiteY197" fmla="*/ 2013066 h 2344739"/>
              <a:gd name="connsiteX198" fmla="*/ 1497258 w 12193149"/>
              <a:gd name="connsiteY198" fmla="*/ 1987476 h 2344739"/>
              <a:gd name="connsiteX199" fmla="*/ 1151127 w 12193149"/>
              <a:gd name="connsiteY199" fmla="*/ 1938041 h 2344739"/>
              <a:gd name="connsiteX200" fmla="*/ 859417 w 12193149"/>
              <a:gd name="connsiteY200" fmla="*/ 1928608 h 2344739"/>
              <a:gd name="connsiteX201" fmla="*/ 838688 w 12193149"/>
              <a:gd name="connsiteY201" fmla="*/ 1929821 h 2344739"/>
              <a:gd name="connsiteX202" fmla="*/ 817957 w 12193149"/>
              <a:gd name="connsiteY202" fmla="*/ 1927857 h 2344739"/>
              <a:gd name="connsiteX203" fmla="*/ 812654 w 12193149"/>
              <a:gd name="connsiteY203" fmla="*/ 1930751 h 2344739"/>
              <a:gd name="connsiteX204" fmla="*/ 721195 w 12193149"/>
              <a:gd name="connsiteY204" fmla="*/ 1929661 h 2344739"/>
              <a:gd name="connsiteX205" fmla="*/ 720890 w 12193149"/>
              <a:gd name="connsiteY205" fmla="*/ 1928399 h 2344739"/>
              <a:gd name="connsiteX206" fmla="*/ 710023 w 12193149"/>
              <a:gd name="connsiteY206" fmla="*/ 1922722 h 2344739"/>
              <a:gd name="connsiteX207" fmla="*/ 597940 w 12193149"/>
              <a:gd name="connsiteY207" fmla="*/ 1879864 h 2344739"/>
              <a:gd name="connsiteX208" fmla="*/ 579683 w 12193149"/>
              <a:gd name="connsiteY208" fmla="*/ 1877212 h 2344739"/>
              <a:gd name="connsiteX209" fmla="*/ 572865 w 12193149"/>
              <a:gd name="connsiteY209" fmla="*/ 1877401 h 2344739"/>
              <a:gd name="connsiteX210" fmla="*/ 446247 w 12193149"/>
              <a:gd name="connsiteY210" fmla="*/ 1839371 h 2344739"/>
              <a:gd name="connsiteX211" fmla="*/ 405163 w 12193149"/>
              <a:gd name="connsiteY211" fmla="*/ 1833548 h 2344739"/>
              <a:gd name="connsiteX212" fmla="*/ 293583 w 12193149"/>
              <a:gd name="connsiteY212" fmla="*/ 1812852 h 2344739"/>
              <a:gd name="connsiteX213" fmla="*/ 119529 w 12193149"/>
              <a:gd name="connsiteY213" fmla="*/ 1761047 h 2344739"/>
              <a:gd name="connsiteX214" fmla="*/ 16674 w 12193149"/>
              <a:gd name="connsiteY214" fmla="*/ 1758191 h 2344739"/>
              <a:gd name="connsiteX215" fmla="*/ 1150 w 12193149"/>
              <a:gd name="connsiteY215" fmla="*/ 1752722 h 2344739"/>
              <a:gd name="connsiteX216" fmla="*/ 1148 w 12193149"/>
              <a:gd name="connsiteY216" fmla="*/ 222213 h 2344739"/>
              <a:gd name="connsiteX217" fmla="*/ 1148 w 12193149"/>
              <a:gd name="connsiteY217" fmla="*/ 0 h 2344739"/>
              <a:gd name="connsiteX0" fmla="*/ 1148 w 12193149"/>
              <a:gd name="connsiteY0" fmla="*/ 0 h 2344739"/>
              <a:gd name="connsiteX1" fmla="*/ 12193148 w 12193149"/>
              <a:gd name="connsiteY1" fmla="*/ 0 h 2344739"/>
              <a:gd name="connsiteX2" fmla="*/ 12193149 w 12193149"/>
              <a:gd name="connsiteY2" fmla="*/ 579739 h 2344739"/>
              <a:gd name="connsiteX3" fmla="*/ 12185986 w 12193149"/>
              <a:gd name="connsiteY3" fmla="*/ 584189 h 2344739"/>
              <a:gd name="connsiteX4" fmla="*/ 12156363 w 12193149"/>
              <a:gd name="connsiteY4" fmla="*/ 597366 h 2344739"/>
              <a:gd name="connsiteX5" fmla="*/ 12139215 w 12193149"/>
              <a:gd name="connsiteY5" fmla="*/ 623179 h 2344739"/>
              <a:gd name="connsiteX6" fmla="*/ 12126327 w 12193149"/>
              <a:gd name="connsiteY6" fmla="*/ 624690 h 2344739"/>
              <a:gd name="connsiteX7" fmla="*/ 12124007 w 12193149"/>
              <a:gd name="connsiteY7" fmla="*/ 624794 h 2344739"/>
              <a:gd name="connsiteX8" fmla="*/ 12116854 w 12193149"/>
              <a:gd name="connsiteY8" fmla="*/ 628608 h 2344739"/>
              <a:gd name="connsiteX9" fmla="*/ 12099497 w 12193149"/>
              <a:gd name="connsiteY9" fmla="*/ 628139 h 2344739"/>
              <a:gd name="connsiteX10" fmla="*/ 12087073 w 12193149"/>
              <a:gd name="connsiteY10" fmla="*/ 636341 h 2344739"/>
              <a:gd name="connsiteX11" fmla="*/ 12031073 w 12193149"/>
              <a:gd name="connsiteY11" fmla="*/ 680009 h 2344739"/>
              <a:gd name="connsiteX12" fmla="*/ 11995833 w 12193149"/>
              <a:gd name="connsiteY12" fmla="*/ 703458 h 2344739"/>
              <a:gd name="connsiteX13" fmla="*/ 11979717 w 12193149"/>
              <a:gd name="connsiteY13" fmla="*/ 708161 h 2344739"/>
              <a:gd name="connsiteX14" fmla="*/ 11959046 w 12193149"/>
              <a:gd name="connsiteY14" fmla="*/ 717558 h 2344739"/>
              <a:gd name="connsiteX15" fmla="*/ 11920454 w 12193149"/>
              <a:gd name="connsiteY15" fmla="*/ 730883 h 2344739"/>
              <a:gd name="connsiteX16" fmla="*/ 11903656 w 12193149"/>
              <a:gd name="connsiteY16" fmla="*/ 742426 h 2344739"/>
              <a:gd name="connsiteX17" fmla="*/ 11895048 w 12193149"/>
              <a:gd name="connsiteY17" fmla="*/ 744791 h 2344739"/>
              <a:gd name="connsiteX18" fmla="*/ 11891968 w 12193149"/>
              <a:gd name="connsiteY18" fmla="*/ 755729 h 2344739"/>
              <a:gd name="connsiteX19" fmla="*/ 11870776 w 12193149"/>
              <a:gd name="connsiteY19" fmla="*/ 777816 h 2344739"/>
              <a:gd name="connsiteX20" fmla="*/ 11813376 w 12193149"/>
              <a:gd name="connsiteY20" fmla="*/ 797659 h 2344739"/>
              <a:gd name="connsiteX21" fmla="*/ 11590693 w 12193149"/>
              <a:gd name="connsiteY21" fmla="*/ 963777 h 2344739"/>
              <a:gd name="connsiteX22" fmla="*/ 11506817 w 12193149"/>
              <a:gd name="connsiteY22" fmla="*/ 1033623 h 2344739"/>
              <a:gd name="connsiteX23" fmla="*/ 11280332 w 12193149"/>
              <a:gd name="connsiteY23" fmla="*/ 1223571 h 2344739"/>
              <a:gd name="connsiteX24" fmla="*/ 11228309 w 12193149"/>
              <a:gd name="connsiteY24" fmla="*/ 1276236 h 2344739"/>
              <a:gd name="connsiteX25" fmla="*/ 11218087 w 12193149"/>
              <a:gd name="connsiteY25" fmla="*/ 1275961 h 2344739"/>
              <a:gd name="connsiteX26" fmla="*/ 11217184 w 12193149"/>
              <a:gd name="connsiteY26" fmla="*/ 1275018 h 2344739"/>
              <a:gd name="connsiteX27" fmla="*/ 11188885 w 12193149"/>
              <a:gd name="connsiteY27" fmla="*/ 1292383 h 2344739"/>
              <a:gd name="connsiteX28" fmla="*/ 11184501 w 12193149"/>
              <a:gd name="connsiteY28" fmla="*/ 1292525 h 2344739"/>
              <a:gd name="connsiteX29" fmla="*/ 11166854 w 12193149"/>
              <a:gd name="connsiteY29" fmla="*/ 1306612 h 2344739"/>
              <a:gd name="connsiteX30" fmla="*/ 11157311 w 12193149"/>
              <a:gd name="connsiteY30" fmla="*/ 1312414 h 2344739"/>
              <a:gd name="connsiteX31" fmla="*/ 11155496 w 12193149"/>
              <a:gd name="connsiteY31" fmla="*/ 1317097 h 2344739"/>
              <a:gd name="connsiteX32" fmla="*/ 11140961 w 12193149"/>
              <a:gd name="connsiteY32" fmla="*/ 1324115 h 2344739"/>
              <a:gd name="connsiteX33" fmla="*/ 11138961 w 12193149"/>
              <a:gd name="connsiteY33" fmla="*/ 1323772 h 2344739"/>
              <a:gd name="connsiteX34" fmla="*/ 11128208 w 12193149"/>
              <a:gd name="connsiteY34" fmla="*/ 1333832 h 2344739"/>
              <a:gd name="connsiteX35" fmla="*/ 11120691 w 12193149"/>
              <a:gd name="connsiteY35" fmla="*/ 1347424 h 2344739"/>
              <a:gd name="connsiteX36" fmla="*/ 10894683 w 12193149"/>
              <a:gd name="connsiteY36" fmla="*/ 1473399 h 2344739"/>
              <a:gd name="connsiteX37" fmla="*/ 10773300 w 12193149"/>
              <a:gd name="connsiteY37" fmla="*/ 1523191 h 2344739"/>
              <a:gd name="connsiteX38" fmla="*/ 10627668 w 12193149"/>
              <a:gd name="connsiteY38" fmla="*/ 1559229 h 2344739"/>
              <a:gd name="connsiteX39" fmla="*/ 10581895 w 12193149"/>
              <a:gd name="connsiteY39" fmla="*/ 1568689 h 2344739"/>
              <a:gd name="connsiteX40" fmla="*/ 10547790 w 12193149"/>
              <a:gd name="connsiteY40" fmla="*/ 1598423 h 2344739"/>
              <a:gd name="connsiteX41" fmla="*/ 10529643 w 12193149"/>
              <a:gd name="connsiteY41" fmla="*/ 1596907 h 2344739"/>
              <a:gd name="connsiteX42" fmla="*/ 10526446 w 12193149"/>
              <a:gd name="connsiteY42" fmla="*/ 1596411 h 2344739"/>
              <a:gd name="connsiteX43" fmla="*/ 10515129 w 12193149"/>
              <a:gd name="connsiteY43" fmla="*/ 1599537 h 2344739"/>
              <a:gd name="connsiteX44" fmla="*/ 10491735 w 12193149"/>
              <a:gd name="connsiteY44" fmla="*/ 1594156 h 2344739"/>
              <a:gd name="connsiteX45" fmla="*/ 10471418 w 12193149"/>
              <a:gd name="connsiteY45" fmla="*/ 1601693 h 2344739"/>
              <a:gd name="connsiteX46" fmla="*/ 10377042 w 12193149"/>
              <a:gd name="connsiteY46" fmla="*/ 1644598 h 2344739"/>
              <a:gd name="connsiteX47" fmla="*/ 10319338 w 12193149"/>
              <a:gd name="connsiteY47" fmla="*/ 1666221 h 2344739"/>
              <a:gd name="connsiteX48" fmla="*/ 10295467 w 12193149"/>
              <a:gd name="connsiteY48" fmla="*/ 1668079 h 2344739"/>
              <a:gd name="connsiteX49" fmla="*/ 10263443 w 12193149"/>
              <a:gd name="connsiteY49" fmla="*/ 1674948 h 2344739"/>
              <a:gd name="connsiteX50" fmla="*/ 10205418 w 12193149"/>
              <a:gd name="connsiteY50" fmla="*/ 1682149 h 2344739"/>
              <a:gd name="connsiteX51" fmla="*/ 10177759 w 12193149"/>
              <a:gd name="connsiteY51" fmla="*/ 1692943 h 2344739"/>
              <a:gd name="connsiteX52" fmla="*/ 10165070 w 12193149"/>
              <a:gd name="connsiteY52" fmla="*/ 1693739 h 2344739"/>
              <a:gd name="connsiteX53" fmla="*/ 10156308 w 12193149"/>
              <a:gd name="connsiteY53" fmla="*/ 1707487 h 2344739"/>
              <a:gd name="connsiteX54" fmla="*/ 10118267 w 12193149"/>
              <a:gd name="connsiteY54" fmla="*/ 1731142 h 2344739"/>
              <a:gd name="connsiteX55" fmla="*/ 10083317 w 12193149"/>
              <a:gd name="connsiteY55" fmla="*/ 1743296 h 2344739"/>
              <a:gd name="connsiteX56" fmla="*/ 10040388 w 12193149"/>
              <a:gd name="connsiteY56" fmla="*/ 1741632 h 2344739"/>
              <a:gd name="connsiteX57" fmla="*/ 9961167 w 12193149"/>
              <a:gd name="connsiteY57" fmla="*/ 1757147 h 2344739"/>
              <a:gd name="connsiteX58" fmla="*/ 9848940 w 12193149"/>
              <a:gd name="connsiteY58" fmla="*/ 1763915 h 2344739"/>
              <a:gd name="connsiteX59" fmla="*/ 9729457 w 12193149"/>
              <a:gd name="connsiteY59" fmla="*/ 1784122 h 2344739"/>
              <a:gd name="connsiteX60" fmla="*/ 9613704 w 12193149"/>
              <a:gd name="connsiteY60" fmla="*/ 1812371 h 2344739"/>
              <a:gd name="connsiteX61" fmla="*/ 9338590 w 12193149"/>
              <a:gd name="connsiteY61" fmla="*/ 1869293 h 2344739"/>
              <a:gd name="connsiteX62" fmla="*/ 9232518 w 12193149"/>
              <a:gd name="connsiteY62" fmla="*/ 1893149 h 2344739"/>
              <a:gd name="connsiteX63" fmla="*/ 9156690 w 12193149"/>
              <a:gd name="connsiteY63" fmla="*/ 1903228 h 2344739"/>
              <a:gd name="connsiteX64" fmla="*/ 9054601 w 12193149"/>
              <a:gd name="connsiteY64" fmla="*/ 1910755 h 2344739"/>
              <a:gd name="connsiteX65" fmla="*/ 9006634 w 12193149"/>
              <a:gd name="connsiteY65" fmla="*/ 1914040 h 2344739"/>
              <a:gd name="connsiteX66" fmla="*/ 9006349 w 12193149"/>
              <a:gd name="connsiteY66" fmla="*/ 1913800 h 2344739"/>
              <a:gd name="connsiteX67" fmla="*/ 8997380 w 12193149"/>
              <a:gd name="connsiteY67" fmla="*/ 1915011 h 2344739"/>
              <a:gd name="connsiteX68" fmla="*/ 8991542 w 12193149"/>
              <a:gd name="connsiteY68" fmla="*/ 1917072 h 2344739"/>
              <a:gd name="connsiteX69" fmla="*/ 8975485 w 12193149"/>
              <a:gd name="connsiteY69" fmla="*/ 1920298 h 2344739"/>
              <a:gd name="connsiteX70" fmla="*/ 8969159 w 12193149"/>
              <a:gd name="connsiteY70" fmla="*/ 1919598 h 2344739"/>
              <a:gd name="connsiteX71" fmla="*/ 8964196 w 12193149"/>
              <a:gd name="connsiteY71" fmla="*/ 1917373 h 2344739"/>
              <a:gd name="connsiteX72" fmla="*/ 8930136 w 12193149"/>
              <a:gd name="connsiteY72" fmla="*/ 1914185 h 2344739"/>
              <a:gd name="connsiteX73" fmla="*/ 8753592 w 12193149"/>
              <a:gd name="connsiteY73" fmla="*/ 1933417 h 2344739"/>
              <a:gd name="connsiteX74" fmla="*/ 8708995 w 12193149"/>
              <a:gd name="connsiteY74" fmla="*/ 1935518 h 2344739"/>
              <a:gd name="connsiteX75" fmla="*/ 8597219 w 12193149"/>
              <a:gd name="connsiteY75" fmla="*/ 1944090 h 2344739"/>
              <a:gd name="connsiteX76" fmla="*/ 8526378 w 12193149"/>
              <a:gd name="connsiteY76" fmla="*/ 1929248 h 2344739"/>
              <a:gd name="connsiteX77" fmla="*/ 8512131 w 12193149"/>
              <a:gd name="connsiteY77" fmla="*/ 1935163 h 2344739"/>
              <a:gd name="connsiteX78" fmla="*/ 8507315 w 12193149"/>
              <a:gd name="connsiteY78" fmla="*/ 1938164 h 2344739"/>
              <a:gd name="connsiteX79" fmla="*/ 8499116 w 12193149"/>
              <a:gd name="connsiteY79" fmla="*/ 1940902 h 2344739"/>
              <a:gd name="connsiteX80" fmla="*/ 8498742 w 12193149"/>
              <a:gd name="connsiteY80" fmla="*/ 1940723 h 2344739"/>
              <a:gd name="connsiteX81" fmla="*/ 8491397 w 12193149"/>
              <a:gd name="connsiteY81" fmla="*/ 1943773 h 2344739"/>
              <a:gd name="connsiteX82" fmla="*/ 8368330 w 12193149"/>
              <a:gd name="connsiteY82" fmla="*/ 1957815 h 2344739"/>
              <a:gd name="connsiteX83" fmla="*/ 8354947 w 12193149"/>
              <a:gd name="connsiteY83" fmla="*/ 1958009 h 2344739"/>
              <a:gd name="connsiteX84" fmla="*/ 8321252 w 12193149"/>
              <a:gd name="connsiteY84" fmla="*/ 1974587 h 2344739"/>
              <a:gd name="connsiteX85" fmla="*/ 8315581 w 12193149"/>
              <a:gd name="connsiteY85" fmla="*/ 1974913 h 2344739"/>
              <a:gd name="connsiteX86" fmla="*/ 8296322 w 12193149"/>
              <a:gd name="connsiteY86" fmla="*/ 1988808 h 2344739"/>
              <a:gd name="connsiteX87" fmla="*/ 8285424 w 12193149"/>
              <a:gd name="connsiteY87" fmla="*/ 1994631 h 2344739"/>
              <a:gd name="connsiteX88" fmla="*/ 8284298 w 12193149"/>
              <a:gd name="connsiteY88" fmla="*/ 1999074 h 2344739"/>
              <a:gd name="connsiteX89" fmla="*/ 8267224 w 12193149"/>
              <a:gd name="connsiteY89" fmla="*/ 2006249 h 2344739"/>
              <a:gd name="connsiteX90" fmla="*/ 8264525 w 12193149"/>
              <a:gd name="connsiteY90" fmla="*/ 2006019 h 2344739"/>
              <a:gd name="connsiteX91" fmla="*/ 8253181 w 12193149"/>
              <a:gd name="connsiteY91" fmla="*/ 2015862 h 2344739"/>
              <a:gd name="connsiteX92" fmla="*/ 8246982 w 12193149"/>
              <a:gd name="connsiteY92" fmla="*/ 2028854 h 2344739"/>
              <a:gd name="connsiteX93" fmla="*/ 8091420 w 12193149"/>
              <a:gd name="connsiteY93" fmla="*/ 2075015 h 2344739"/>
              <a:gd name="connsiteX94" fmla="*/ 7906555 w 12193149"/>
              <a:gd name="connsiteY94" fmla="*/ 2116988 h 2344739"/>
              <a:gd name="connsiteX95" fmla="*/ 7719893 w 12193149"/>
              <a:gd name="connsiteY95" fmla="*/ 2142703 h 2344739"/>
              <a:gd name="connsiteX96" fmla="*/ 7615495 w 12193149"/>
              <a:gd name="connsiteY96" fmla="*/ 2139232 h 2344739"/>
              <a:gd name="connsiteX97" fmla="*/ 7528691 w 12193149"/>
              <a:gd name="connsiteY97" fmla="*/ 2145060 h 2344739"/>
              <a:gd name="connsiteX98" fmla="*/ 7520719 w 12193149"/>
              <a:gd name="connsiteY98" fmla="*/ 2147613 h 2344739"/>
              <a:gd name="connsiteX99" fmla="*/ 7508559 w 12193149"/>
              <a:gd name="connsiteY99" fmla="*/ 2148948 h 2344739"/>
              <a:gd name="connsiteX100" fmla="*/ 7508188 w 12193149"/>
              <a:gd name="connsiteY100" fmla="*/ 2148621 h 2344739"/>
              <a:gd name="connsiteX101" fmla="*/ 7496943 w 12193149"/>
              <a:gd name="connsiteY101" fmla="*/ 2150573 h 2344739"/>
              <a:gd name="connsiteX102" fmla="*/ 7219707 w 12193149"/>
              <a:gd name="connsiteY102" fmla="*/ 2156680 h 2344739"/>
              <a:gd name="connsiteX103" fmla="*/ 7202249 w 12193149"/>
              <a:gd name="connsiteY103" fmla="*/ 2161230 h 2344739"/>
              <a:gd name="connsiteX104" fmla="*/ 7198152 w 12193149"/>
              <a:gd name="connsiteY104" fmla="*/ 2166588 h 2344739"/>
              <a:gd name="connsiteX105" fmla="*/ 7171956 w 12193149"/>
              <a:gd name="connsiteY105" fmla="*/ 2171236 h 2344739"/>
              <a:gd name="connsiteX106" fmla="*/ 7098136 w 12193149"/>
              <a:gd name="connsiteY106" fmla="*/ 2183464 h 2344739"/>
              <a:gd name="connsiteX107" fmla="*/ 7019644 w 12193149"/>
              <a:gd name="connsiteY107" fmla="*/ 2183090 h 2344739"/>
              <a:gd name="connsiteX108" fmla="*/ 6905294 w 12193149"/>
              <a:gd name="connsiteY108" fmla="*/ 2212596 h 2344739"/>
              <a:gd name="connsiteX109" fmla="*/ 6709370 w 12193149"/>
              <a:gd name="connsiteY109" fmla="*/ 2240551 h 2344739"/>
              <a:gd name="connsiteX110" fmla="*/ 6550602 w 12193149"/>
              <a:gd name="connsiteY110" fmla="*/ 2269327 h 2344739"/>
              <a:gd name="connsiteX111" fmla="*/ 6318708 w 12193149"/>
              <a:gd name="connsiteY111" fmla="*/ 2316127 h 2344739"/>
              <a:gd name="connsiteX112" fmla="*/ 6169822 w 12193149"/>
              <a:gd name="connsiteY112" fmla="*/ 2318214 h 2344739"/>
              <a:gd name="connsiteX113" fmla="*/ 6074996 w 12193149"/>
              <a:gd name="connsiteY113" fmla="*/ 2338676 h 2344739"/>
              <a:gd name="connsiteX114" fmla="*/ 6069677 w 12193149"/>
              <a:gd name="connsiteY114" fmla="*/ 2337139 h 2344739"/>
              <a:gd name="connsiteX115" fmla="*/ 6049786 w 12193149"/>
              <a:gd name="connsiteY115" fmla="*/ 2337822 h 2344739"/>
              <a:gd name="connsiteX116" fmla="*/ 6042433 w 12193149"/>
              <a:gd name="connsiteY116" fmla="*/ 2329473 h 2344739"/>
              <a:gd name="connsiteX117" fmla="*/ 6011238 w 12193149"/>
              <a:gd name="connsiteY117" fmla="*/ 2324380 h 2344739"/>
              <a:gd name="connsiteX118" fmla="*/ 5958523 w 12193149"/>
              <a:gd name="connsiteY118" fmla="*/ 2328024 h 2344739"/>
              <a:gd name="connsiteX119" fmla="*/ 5760067 w 12193149"/>
              <a:gd name="connsiteY119" fmla="*/ 2343716 h 2344739"/>
              <a:gd name="connsiteX120" fmla="*/ 5628108 w 12193149"/>
              <a:gd name="connsiteY120" fmla="*/ 2344739 h 2344739"/>
              <a:gd name="connsiteX121" fmla="*/ 5472054 w 12193149"/>
              <a:gd name="connsiteY121" fmla="*/ 2330719 h 2344739"/>
              <a:gd name="connsiteX122" fmla="*/ 5433909 w 12193149"/>
              <a:gd name="connsiteY122" fmla="*/ 2319466 h 2344739"/>
              <a:gd name="connsiteX123" fmla="*/ 5382817 w 12193149"/>
              <a:gd name="connsiteY123" fmla="*/ 2301764 h 2344739"/>
              <a:gd name="connsiteX124" fmla="*/ 5262912 w 12193149"/>
              <a:gd name="connsiteY124" fmla="*/ 2281347 h 2344739"/>
              <a:gd name="connsiteX125" fmla="*/ 5224109 w 12193149"/>
              <a:gd name="connsiteY125" fmla="*/ 2270223 h 2344739"/>
              <a:gd name="connsiteX126" fmla="*/ 5175808 w 12193149"/>
              <a:gd name="connsiteY126" fmla="*/ 2267233 h 2344739"/>
              <a:gd name="connsiteX127" fmla="*/ 5157702 w 12193149"/>
              <a:gd name="connsiteY127" fmla="*/ 2260010 h 2344739"/>
              <a:gd name="connsiteX128" fmla="*/ 5143747 w 12193149"/>
              <a:gd name="connsiteY128" fmla="*/ 2256610 h 2344739"/>
              <a:gd name="connsiteX129" fmla="*/ 5140744 w 12193149"/>
              <a:gd name="connsiteY129" fmla="*/ 2254509 h 2344739"/>
              <a:gd name="connsiteX130" fmla="*/ 5122807 w 12193149"/>
              <a:gd name="connsiteY130" fmla="*/ 2243656 h 2344739"/>
              <a:gd name="connsiteX131" fmla="*/ 5066938 w 12193149"/>
              <a:gd name="connsiteY131" fmla="*/ 2250227 h 2344739"/>
              <a:gd name="connsiteX132" fmla="*/ 5012662 w 12193149"/>
              <a:gd name="connsiteY132" fmla="*/ 2233846 h 2344739"/>
              <a:gd name="connsiteX133" fmla="*/ 4841589 w 12193149"/>
              <a:gd name="connsiteY133" fmla="*/ 2209829 h 2344739"/>
              <a:gd name="connsiteX134" fmla="*/ 4763595 w 12193149"/>
              <a:gd name="connsiteY134" fmla="*/ 2182061 h 2344739"/>
              <a:gd name="connsiteX135" fmla="*/ 4724334 w 12193149"/>
              <a:gd name="connsiteY135" fmla="*/ 2173047 h 2344739"/>
              <a:gd name="connsiteX136" fmla="*/ 4722324 w 12193149"/>
              <a:gd name="connsiteY136" fmla="*/ 2172298 h 2344739"/>
              <a:gd name="connsiteX137" fmla="*/ 4723259 w 12193149"/>
              <a:gd name="connsiteY137" fmla="*/ 2172087 h 2344739"/>
              <a:gd name="connsiteX138" fmla="*/ 4718350 w 12193149"/>
              <a:gd name="connsiteY138" fmla="*/ 2170817 h 2344739"/>
              <a:gd name="connsiteX139" fmla="*/ 4722324 w 12193149"/>
              <a:gd name="connsiteY139" fmla="*/ 2172298 h 2344739"/>
              <a:gd name="connsiteX140" fmla="*/ 4716674 w 12193149"/>
              <a:gd name="connsiteY140" fmla="*/ 2173573 h 2344739"/>
              <a:gd name="connsiteX141" fmla="*/ 4516962 w 12193149"/>
              <a:gd name="connsiteY141" fmla="*/ 2163671 h 2344739"/>
              <a:gd name="connsiteX142" fmla="*/ 4429691 w 12193149"/>
              <a:gd name="connsiteY142" fmla="*/ 2153020 h 2344739"/>
              <a:gd name="connsiteX143" fmla="*/ 4364023 w 12193149"/>
              <a:gd name="connsiteY143" fmla="*/ 2151674 h 2344739"/>
              <a:gd name="connsiteX144" fmla="*/ 4318114 w 12193149"/>
              <a:gd name="connsiteY144" fmla="*/ 2158289 h 2344739"/>
              <a:gd name="connsiteX145" fmla="*/ 4316258 w 12193149"/>
              <a:gd name="connsiteY145" fmla="*/ 2156948 h 2344739"/>
              <a:gd name="connsiteX146" fmla="*/ 4296292 w 12193149"/>
              <a:gd name="connsiteY146" fmla="*/ 2155069 h 2344739"/>
              <a:gd name="connsiteX147" fmla="*/ 4291212 w 12193149"/>
              <a:gd name="connsiteY147" fmla="*/ 2157986 h 2344739"/>
              <a:gd name="connsiteX148" fmla="*/ 4277290 w 12193149"/>
              <a:gd name="connsiteY148" fmla="*/ 2157740 h 2344739"/>
              <a:gd name="connsiteX149" fmla="*/ 4249265 w 12193149"/>
              <a:gd name="connsiteY149" fmla="*/ 2160064 h 2344739"/>
              <a:gd name="connsiteX150" fmla="*/ 4203199 w 12193149"/>
              <a:gd name="connsiteY150" fmla="*/ 2157269 h 2344739"/>
              <a:gd name="connsiteX151" fmla="*/ 4202893 w 12193149"/>
              <a:gd name="connsiteY151" fmla="*/ 2156010 h 2344739"/>
              <a:gd name="connsiteX152" fmla="*/ 4192396 w 12193149"/>
              <a:gd name="connsiteY152" fmla="*/ 2150376 h 2344739"/>
              <a:gd name="connsiteX153" fmla="*/ 4143893 w 12193149"/>
              <a:gd name="connsiteY153" fmla="*/ 2134511 h 2344739"/>
              <a:gd name="connsiteX154" fmla="*/ 4084245 w 12193149"/>
              <a:gd name="connsiteY154" fmla="*/ 2107978 h 2344739"/>
              <a:gd name="connsiteX155" fmla="*/ 4075694 w 12193149"/>
              <a:gd name="connsiteY155" fmla="*/ 2107143 h 2344739"/>
              <a:gd name="connsiteX156" fmla="*/ 4075575 w 12193149"/>
              <a:gd name="connsiteY156" fmla="*/ 2106844 h 2344739"/>
              <a:gd name="connsiteX157" fmla="*/ 4066658 w 12193149"/>
              <a:gd name="connsiteY157" fmla="*/ 2105400 h 2344739"/>
              <a:gd name="connsiteX158" fmla="*/ 4060102 w 12193149"/>
              <a:gd name="connsiteY158" fmla="*/ 2105618 h 2344739"/>
              <a:gd name="connsiteX159" fmla="*/ 4043512 w 12193149"/>
              <a:gd name="connsiteY159" fmla="*/ 2103997 h 2344739"/>
              <a:gd name="connsiteX160" fmla="*/ 4038145 w 12193149"/>
              <a:gd name="connsiteY160" fmla="*/ 2101563 h 2344739"/>
              <a:gd name="connsiteX161" fmla="*/ 4036511 w 12193149"/>
              <a:gd name="connsiteY161" fmla="*/ 2097896 h 2344739"/>
              <a:gd name="connsiteX162" fmla="*/ 4034926 w 12193149"/>
              <a:gd name="connsiteY162" fmla="*/ 2098131 h 2344739"/>
              <a:gd name="connsiteX163" fmla="*/ 4005686 w 12193149"/>
              <a:gd name="connsiteY163" fmla="*/ 2085563 h 2344739"/>
              <a:gd name="connsiteX164" fmla="*/ 3937994 w 12193149"/>
              <a:gd name="connsiteY164" fmla="*/ 2068106 h 2344739"/>
              <a:gd name="connsiteX165" fmla="*/ 3898423 w 12193149"/>
              <a:gd name="connsiteY165" fmla="*/ 2062451 h 2344739"/>
              <a:gd name="connsiteX166" fmla="*/ 3790908 w 12193149"/>
              <a:gd name="connsiteY166" fmla="*/ 2042213 h 2344739"/>
              <a:gd name="connsiteX167" fmla="*/ 3683661 w 12193149"/>
              <a:gd name="connsiteY167" fmla="*/ 2018290 h 2344739"/>
              <a:gd name="connsiteX168" fmla="*/ 3611183 w 12193149"/>
              <a:gd name="connsiteY168" fmla="*/ 1986019 h 2344739"/>
              <a:gd name="connsiteX169" fmla="*/ 3605003 w 12193149"/>
              <a:gd name="connsiteY169" fmla="*/ 1987381 h 2344739"/>
              <a:gd name="connsiteX170" fmla="*/ 3595884 w 12193149"/>
              <a:gd name="connsiteY170" fmla="*/ 1987545 h 2344739"/>
              <a:gd name="connsiteX171" fmla="*/ 3595649 w 12193149"/>
              <a:gd name="connsiteY171" fmla="*/ 1987276 h 2344739"/>
              <a:gd name="connsiteX172" fmla="*/ 3587126 w 12193149"/>
              <a:gd name="connsiteY172" fmla="*/ 1987966 h 2344739"/>
              <a:gd name="connsiteX173" fmla="*/ 3537283 w 12193149"/>
              <a:gd name="connsiteY173" fmla="*/ 1978267 h 2344739"/>
              <a:gd name="connsiteX174" fmla="*/ 3474371 w 12193149"/>
              <a:gd name="connsiteY174" fmla="*/ 1974606 h 2344739"/>
              <a:gd name="connsiteX175" fmla="*/ 3401876 w 12193149"/>
              <a:gd name="connsiteY175" fmla="*/ 1962558 h 2344739"/>
              <a:gd name="connsiteX176" fmla="*/ 3365036 w 12193149"/>
              <a:gd name="connsiteY176" fmla="*/ 1979510 h 2344739"/>
              <a:gd name="connsiteX177" fmla="*/ 3345174 w 12193149"/>
              <a:gd name="connsiteY177" fmla="*/ 1981192 h 2344739"/>
              <a:gd name="connsiteX178" fmla="*/ 3342846 w 12193149"/>
              <a:gd name="connsiteY178" fmla="*/ 1980217 h 2344739"/>
              <a:gd name="connsiteX179" fmla="*/ 3263504 w 12193149"/>
              <a:gd name="connsiteY179" fmla="*/ 1986094 h 2344739"/>
              <a:gd name="connsiteX180" fmla="*/ 3143704 w 12193149"/>
              <a:gd name="connsiteY180" fmla="*/ 1993869 h 2344739"/>
              <a:gd name="connsiteX181" fmla="*/ 3031439 w 12193149"/>
              <a:gd name="connsiteY181" fmla="*/ 1996512 h 2344739"/>
              <a:gd name="connsiteX182" fmla="*/ 2782717 w 12193149"/>
              <a:gd name="connsiteY182" fmla="*/ 2018333 h 2344739"/>
              <a:gd name="connsiteX183" fmla="*/ 2647675 w 12193149"/>
              <a:gd name="connsiteY183" fmla="*/ 2028869 h 2344739"/>
              <a:gd name="connsiteX184" fmla="*/ 2569176 w 12193149"/>
              <a:gd name="connsiteY184" fmla="*/ 2002628 h 2344739"/>
              <a:gd name="connsiteX185" fmla="*/ 2444403 w 12193149"/>
              <a:gd name="connsiteY185" fmla="*/ 2016529 h 2344739"/>
              <a:gd name="connsiteX186" fmla="*/ 2316260 w 12193149"/>
              <a:gd name="connsiteY186" fmla="*/ 2024996 h 2344739"/>
              <a:gd name="connsiteX187" fmla="*/ 2209726 w 12193149"/>
              <a:gd name="connsiteY187" fmla="*/ 2019763 h 2344739"/>
              <a:gd name="connsiteX188" fmla="*/ 2095813 w 12193149"/>
              <a:gd name="connsiteY188" fmla="*/ 2003052 h 2344739"/>
              <a:gd name="connsiteX189" fmla="*/ 1998504 w 12193149"/>
              <a:gd name="connsiteY189" fmla="*/ 1995032 h 2344739"/>
              <a:gd name="connsiteX190" fmla="*/ 1929320 w 12193149"/>
              <a:gd name="connsiteY190" fmla="*/ 2016977 h 2344739"/>
              <a:gd name="connsiteX191" fmla="*/ 1922798 w 12193149"/>
              <a:gd name="connsiteY191" fmla="*/ 2012146 h 2344739"/>
              <a:gd name="connsiteX192" fmla="*/ 1874228 w 12193149"/>
              <a:gd name="connsiteY192" fmla="*/ 2013741 h 2344739"/>
              <a:gd name="connsiteX193" fmla="*/ 1787803 w 12193149"/>
              <a:gd name="connsiteY193" fmla="*/ 2041363 h 2344739"/>
              <a:gd name="connsiteX194" fmla="*/ 1739352 w 12193149"/>
              <a:gd name="connsiteY194" fmla="*/ 2036312 h 2344739"/>
              <a:gd name="connsiteX195" fmla="*/ 1676219 w 12193149"/>
              <a:gd name="connsiteY195" fmla="*/ 2019963 h 2344739"/>
              <a:gd name="connsiteX196" fmla="*/ 1609817 w 12193149"/>
              <a:gd name="connsiteY196" fmla="*/ 2013066 h 2344739"/>
              <a:gd name="connsiteX197" fmla="*/ 1497258 w 12193149"/>
              <a:gd name="connsiteY197" fmla="*/ 1987476 h 2344739"/>
              <a:gd name="connsiteX198" fmla="*/ 1151127 w 12193149"/>
              <a:gd name="connsiteY198" fmla="*/ 1938041 h 2344739"/>
              <a:gd name="connsiteX199" fmla="*/ 859417 w 12193149"/>
              <a:gd name="connsiteY199" fmla="*/ 1928608 h 2344739"/>
              <a:gd name="connsiteX200" fmla="*/ 838688 w 12193149"/>
              <a:gd name="connsiteY200" fmla="*/ 1929821 h 2344739"/>
              <a:gd name="connsiteX201" fmla="*/ 817957 w 12193149"/>
              <a:gd name="connsiteY201" fmla="*/ 1927857 h 2344739"/>
              <a:gd name="connsiteX202" fmla="*/ 812654 w 12193149"/>
              <a:gd name="connsiteY202" fmla="*/ 1930751 h 2344739"/>
              <a:gd name="connsiteX203" fmla="*/ 721195 w 12193149"/>
              <a:gd name="connsiteY203" fmla="*/ 1929661 h 2344739"/>
              <a:gd name="connsiteX204" fmla="*/ 720890 w 12193149"/>
              <a:gd name="connsiteY204" fmla="*/ 1928399 h 2344739"/>
              <a:gd name="connsiteX205" fmla="*/ 710023 w 12193149"/>
              <a:gd name="connsiteY205" fmla="*/ 1922722 h 2344739"/>
              <a:gd name="connsiteX206" fmla="*/ 597940 w 12193149"/>
              <a:gd name="connsiteY206" fmla="*/ 1879864 h 2344739"/>
              <a:gd name="connsiteX207" fmla="*/ 579683 w 12193149"/>
              <a:gd name="connsiteY207" fmla="*/ 1877212 h 2344739"/>
              <a:gd name="connsiteX208" fmla="*/ 572865 w 12193149"/>
              <a:gd name="connsiteY208" fmla="*/ 1877401 h 2344739"/>
              <a:gd name="connsiteX209" fmla="*/ 446247 w 12193149"/>
              <a:gd name="connsiteY209" fmla="*/ 1839371 h 2344739"/>
              <a:gd name="connsiteX210" fmla="*/ 405163 w 12193149"/>
              <a:gd name="connsiteY210" fmla="*/ 1833548 h 2344739"/>
              <a:gd name="connsiteX211" fmla="*/ 293583 w 12193149"/>
              <a:gd name="connsiteY211" fmla="*/ 1812852 h 2344739"/>
              <a:gd name="connsiteX212" fmla="*/ 119529 w 12193149"/>
              <a:gd name="connsiteY212" fmla="*/ 1761047 h 2344739"/>
              <a:gd name="connsiteX213" fmla="*/ 16674 w 12193149"/>
              <a:gd name="connsiteY213" fmla="*/ 1758191 h 2344739"/>
              <a:gd name="connsiteX214" fmla="*/ 1150 w 12193149"/>
              <a:gd name="connsiteY214" fmla="*/ 1752722 h 2344739"/>
              <a:gd name="connsiteX215" fmla="*/ 1148 w 12193149"/>
              <a:gd name="connsiteY215" fmla="*/ 222213 h 2344739"/>
              <a:gd name="connsiteX216" fmla="*/ 1148 w 12193149"/>
              <a:gd name="connsiteY216" fmla="*/ 0 h 2344739"/>
              <a:gd name="connsiteX0" fmla="*/ 1148 w 12193149"/>
              <a:gd name="connsiteY0" fmla="*/ 818782 h 3163521"/>
              <a:gd name="connsiteX1" fmla="*/ 12181789 w 12193149"/>
              <a:gd name="connsiteY1" fmla="*/ 0 h 3163521"/>
              <a:gd name="connsiteX2" fmla="*/ 12193149 w 12193149"/>
              <a:gd name="connsiteY2" fmla="*/ 1398521 h 3163521"/>
              <a:gd name="connsiteX3" fmla="*/ 12185986 w 12193149"/>
              <a:gd name="connsiteY3" fmla="*/ 1402971 h 3163521"/>
              <a:gd name="connsiteX4" fmla="*/ 12156363 w 12193149"/>
              <a:gd name="connsiteY4" fmla="*/ 1416148 h 3163521"/>
              <a:gd name="connsiteX5" fmla="*/ 12139215 w 12193149"/>
              <a:gd name="connsiteY5" fmla="*/ 1441961 h 3163521"/>
              <a:gd name="connsiteX6" fmla="*/ 12126327 w 12193149"/>
              <a:gd name="connsiteY6" fmla="*/ 1443472 h 3163521"/>
              <a:gd name="connsiteX7" fmla="*/ 12124007 w 12193149"/>
              <a:gd name="connsiteY7" fmla="*/ 1443576 h 3163521"/>
              <a:gd name="connsiteX8" fmla="*/ 12116854 w 12193149"/>
              <a:gd name="connsiteY8" fmla="*/ 1447390 h 3163521"/>
              <a:gd name="connsiteX9" fmla="*/ 12099497 w 12193149"/>
              <a:gd name="connsiteY9" fmla="*/ 1446921 h 3163521"/>
              <a:gd name="connsiteX10" fmla="*/ 12087073 w 12193149"/>
              <a:gd name="connsiteY10" fmla="*/ 1455123 h 3163521"/>
              <a:gd name="connsiteX11" fmla="*/ 12031073 w 12193149"/>
              <a:gd name="connsiteY11" fmla="*/ 1498791 h 3163521"/>
              <a:gd name="connsiteX12" fmla="*/ 11995833 w 12193149"/>
              <a:gd name="connsiteY12" fmla="*/ 1522240 h 3163521"/>
              <a:gd name="connsiteX13" fmla="*/ 11979717 w 12193149"/>
              <a:gd name="connsiteY13" fmla="*/ 1526943 h 3163521"/>
              <a:gd name="connsiteX14" fmla="*/ 11959046 w 12193149"/>
              <a:gd name="connsiteY14" fmla="*/ 1536340 h 3163521"/>
              <a:gd name="connsiteX15" fmla="*/ 11920454 w 12193149"/>
              <a:gd name="connsiteY15" fmla="*/ 1549665 h 3163521"/>
              <a:gd name="connsiteX16" fmla="*/ 11903656 w 12193149"/>
              <a:gd name="connsiteY16" fmla="*/ 1561208 h 3163521"/>
              <a:gd name="connsiteX17" fmla="*/ 11895048 w 12193149"/>
              <a:gd name="connsiteY17" fmla="*/ 1563573 h 3163521"/>
              <a:gd name="connsiteX18" fmla="*/ 11891968 w 12193149"/>
              <a:gd name="connsiteY18" fmla="*/ 1574511 h 3163521"/>
              <a:gd name="connsiteX19" fmla="*/ 11870776 w 12193149"/>
              <a:gd name="connsiteY19" fmla="*/ 1596598 h 3163521"/>
              <a:gd name="connsiteX20" fmla="*/ 11813376 w 12193149"/>
              <a:gd name="connsiteY20" fmla="*/ 1616441 h 3163521"/>
              <a:gd name="connsiteX21" fmla="*/ 11590693 w 12193149"/>
              <a:gd name="connsiteY21" fmla="*/ 1782559 h 3163521"/>
              <a:gd name="connsiteX22" fmla="*/ 11506817 w 12193149"/>
              <a:gd name="connsiteY22" fmla="*/ 1852405 h 3163521"/>
              <a:gd name="connsiteX23" fmla="*/ 11280332 w 12193149"/>
              <a:gd name="connsiteY23" fmla="*/ 2042353 h 3163521"/>
              <a:gd name="connsiteX24" fmla="*/ 11228309 w 12193149"/>
              <a:gd name="connsiteY24" fmla="*/ 2095018 h 3163521"/>
              <a:gd name="connsiteX25" fmla="*/ 11218087 w 12193149"/>
              <a:gd name="connsiteY25" fmla="*/ 2094743 h 3163521"/>
              <a:gd name="connsiteX26" fmla="*/ 11217184 w 12193149"/>
              <a:gd name="connsiteY26" fmla="*/ 2093800 h 3163521"/>
              <a:gd name="connsiteX27" fmla="*/ 11188885 w 12193149"/>
              <a:gd name="connsiteY27" fmla="*/ 2111165 h 3163521"/>
              <a:gd name="connsiteX28" fmla="*/ 11184501 w 12193149"/>
              <a:gd name="connsiteY28" fmla="*/ 2111307 h 3163521"/>
              <a:gd name="connsiteX29" fmla="*/ 11166854 w 12193149"/>
              <a:gd name="connsiteY29" fmla="*/ 2125394 h 3163521"/>
              <a:gd name="connsiteX30" fmla="*/ 11157311 w 12193149"/>
              <a:gd name="connsiteY30" fmla="*/ 2131196 h 3163521"/>
              <a:gd name="connsiteX31" fmla="*/ 11155496 w 12193149"/>
              <a:gd name="connsiteY31" fmla="*/ 2135879 h 3163521"/>
              <a:gd name="connsiteX32" fmla="*/ 11140961 w 12193149"/>
              <a:gd name="connsiteY32" fmla="*/ 2142897 h 3163521"/>
              <a:gd name="connsiteX33" fmla="*/ 11138961 w 12193149"/>
              <a:gd name="connsiteY33" fmla="*/ 2142554 h 3163521"/>
              <a:gd name="connsiteX34" fmla="*/ 11128208 w 12193149"/>
              <a:gd name="connsiteY34" fmla="*/ 2152614 h 3163521"/>
              <a:gd name="connsiteX35" fmla="*/ 11120691 w 12193149"/>
              <a:gd name="connsiteY35" fmla="*/ 2166206 h 3163521"/>
              <a:gd name="connsiteX36" fmla="*/ 10894683 w 12193149"/>
              <a:gd name="connsiteY36" fmla="*/ 2292181 h 3163521"/>
              <a:gd name="connsiteX37" fmla="*/ 10773300 w 12193149"/>
              <a:gd name="connsiteY37" fmla="*/ 2341973 h 3163521"/>
              <a:gd name="connsiteX38" fmla="*/ 10627668 w 12193149"/>
              <a:gd name="connsiteY38" fmla="*/ 2378011 h 3163521"/>
              <a:gd name="connsiteX39" fmla="*/ 10581895 w 12193149"/>
              <a:gd name="connsiteY39" fmla="*/ 2387471 h 3163521"/>
              <a:gd name="connsiteX40" fmla="*/ 10547790 w 12193149"/>
              <a:gd name="connsiteY40" fmla="*/ 2417205 h 3163521"/>
              <a:gd name="connsiteX41" fmla="*/ 10529643 w 12193149"/>
              <a:gd name="connsiteY41" fmla="*/ 2415689 h 3163521"/>
              <a:gd name="connsiteX42" fmla="*/ 10526446 w 12193149"/>
              <a:gd name="connsiteY42" fmla="*/ 2415193 h 3163521"/>
              <a:gd name="connsiteX43" fmla="*/ 10515129 w 12193149"/>
              <a:gd name="connsiteY43" fmla="*/ 2418319 h 3163521"/>
              <a:gd name="connsiteX44" fmla="*/ 10491735 w 12193149"/>
              <a:gd name="connsiteY44" fmla="*/ 2412938 h 3163521"/>
              <a:gd name="connsiteX45" fmla="*/ 10471418 w 12193149"/>
              <a:gd name="connsiteY45" fmla="*/ 2420475 h 3163521"/>
              <a:gd name="connsiteX46" fmla="*/ 10377042 w 12193149"/>
              <a:gd name="connsiteY46" fmla="*/ 2463380 h 3163521"/>
              <a:gd name="connsiteX47" fmla="*/ 10319338 w 12193149"/>
              <a:gd name="connsiteY47" fmla="*/ 2485003 h 3163521"/>
              <a:gd name="connsiteX48" fmla="*/ 10295467 w 12193149"/>
              <a:gd name="connsiteY48" fmla="*/ 2486861 h 3163521"/>
              <a:gd name="connsiteX49" fmla="*/ 10263443 w 12193149"/>
              <a:gd name="connsiteY49" fmla="*/ 2493730 h 3163521"/>
              <a:gd name="connsiteX50" fmla="*/ 10205418 w 12193149"/>
              <a:gd name="connsiteY50" fmla="*/ 2500931 h 3163521"/>
              <a:gd name="connsiteX51" fmla="*/ 10177759 w 12193149"/>
              <a:gd name="connsiteY51" fmla="*/ 2511725 h 3163521"/>
              <a:gd name="connsiteX52" fmla="*/ 10165070 w 12193149"/>
              <a:gd name="connsiteY52" fmla="*/ 2512521 h 3163521"/>
              <a:gd name="connsiteX53" fmla="*/ 10156308 w 12193149"/>
              <a:gd name="connsiteY53" fmla="*/ 2526269 h 3163521"/>
              <a:gd name="connsiteX54" fmla="*/ 10118267 w 12193149"/>
              <a:gd name="connsiteY54" fmla="*/ 2549924 h 3163521"/>
              <a:gd name="connsiteX55" fmla="*/ 10083317 w 12193149"/>
              <a:gd name="connsiteY55" fmla="*/ 2562078 h 3163521"/>
              <a:gd name="connsiteX56" fmla="*/ 10040388 w 12193149"/>
              <a:gd name="connsiteY56" fmla="*/ 2560414 h 3163521"/>
              <a:gd name="connsiteX57" fmla="*/ 9961167 w 12193149"/>
              <a:gd name="connsiteY57" fmla="*/ 2575929 h 3163521"/>
              <a:gd name="connsiteX58" fmla="*/ 9848940 w 12193149"/>
              <a:gd name="connsiteY58" fmla="*/ 2582697 h 3163521"/>
              <a:gd name="connsiteX59" fmla="*/ 9729457 w 12193149"/>
              <a:gd name="connsiteY59" fmla="*/ 2602904 h 3163521"/>
              <a:gd name="connsiteX60" fmla="*/ 9613704 w 12193149"/>
              <a:gd name="connsiteY60" fmla="*/ 2631153 h 3163521"/>
              <a:gd name="connsiteX61" fmla="*/ 9338590 w 12193149"/>
              <a:gd name="connsiteY61" fmla="*/ 2688075 h 3163521"/>
              <a:gd name="connsiteX62" fmla="*/ 9232518 w 12193149"/>
              <a:gd name="connsiteY62" fmla="*/ 2711931 h 3163521"/>
              <a:gd name="connsiteX63" fmla="*/ 9156690 w 12193149"/>
              <a:gd name="connsiteY63" fmla="*/ 2722010 h 3163521"/>
              <a:gd name="connsiteX64" fmla="*/ 9054601 w 12193149"/>
              <a:gd name="connsiteY64" fmla="*/ 2729537 h 3163521"/>
              <a:gd name="connsiteX65" fmla="*/ 9006634 w 12193149"/>
              <a:gd name="connsiteY65" fmla="*/ 2732822 h 3163521"/>
              <a:gd name="connsiteX66" fmla="*/ 9006349 w 12193149"/>
              <a:gd name="connsiteY66" fmla="*/ 2732582 h 3163521"/>
              <a:gd name="connsiteX67" fmla="*/ 8997380 w 12193149"/>
              <a:gd name="connsiteY67" fmla="*/ 2733793 h 3163521"/>
              <a:gd name="connsiteX68" fmla="*/ 8991542 w 12193149"/>
              <a:gd name="connsiteY68" fmla="*/ 2735854 h 3163521"/>
              <a:gd name="connsiteX69" fmla="*/ 8975485 w 12193149"/>
              <a:gd name="connsiteY69" fmla="*/ 2739080 h 3163521"/>
              <a:gd name="connsiteX70" fmla="*/ 8969159 w 12193149"/>
              <a:gd name="connsiteY70" fmla="*/ 2738380 h 3163521"/>
              <a:gd name="connsiteX71" fmla="*/ 8964196 w 12193149"/>
              <a:gd name="connsiteY71" fmla="*/ 2736155 h 3163521"/>
              <a:gd name="connsiteX72" fmla="*/ 8930136 w 12193149"/>
              <a:gd name="connsiteY72" fmla="*/ 2732967 h 3163521"/>
              <a:gd name="connsiteX73" fmla="*/ 8753592 w 12193149"/>
              <a:gd name="connsiteY73" fmla="*/ 2752199 h 3163521"/>
              <a:gd name="connsiteX74" fmla="*/ 8708995 w 12193149"/>
              <a:gd name="connsiteY74" fmla="*/ 2754300 h 3163521"/>
              <a:gd name="connsiteX75" fmla="*/ 8597219 w 12193149"/>
              <a:gd name="connsiteY75" fmla="*/ 2762872 h 3163521"/>
              <a:gd name="connsiteX76" fmla="*/ 8526378 w 12193149"/>
              <a:gd name="connsiteY76" fmla="*/ 2748030 h 3163521"/>
              <a:gd name="connsiteX77" fmla="*/ 8512131 w 12193149"/>
              <a:gd name="connsiteY77" fmla="*/ 2753945 h 3163521"/>
              <a:gd name="connsiteX78" fmla="*/ 8507315 w 12193149"/>
              <a:gd name="connsiteY78" fmla="*/ 2756946 h 3163521"/>
              <a:gd name="connsiteX79" fmla="*/ 8499116 w 12193149"/>
              <a:gd name="connsiteY79" fmla="*/ 2759684 h 3163521"/>
              <a:gd name="connsiteX80" fmla="*/ 8498742 w 12193149"/>
              <a:gd name="connsiteY80" fmla="*/ 2759505 h 3163521"/>
              <a:gd name="connsiteX81" fmla="*/ 8491397 w 12193149"/>
              <a:gd name="connsiteY81" fmla="*/ 2762555 h 3163521"/>
              <a:gd name="connsiteX82" fmla="*/ 8368330 w 12193149"/>
              <a:gd name="connsiteY82" fmla="*/ 2776597 h 3163521"/>
              <a:gd name="connsiteX83" fmla="*/ 8354947 w 12193149"/>
              <a:gd name="connsiteY83" fmla="*/ 2776791 h 3163521"/>
              <a:gd name="connsiteX84" fmla="*/ 8321252 w 12193149"/>
              <a:gd name="connsiteY84" fmla="*/ 2793369 h 3163521"/>
              <a:gd name="connsiteX85" fmla="*/ 8315581 w 12193149"/>
              <a:gd name="connsiteY85" fmla="*/ 2793695 h 3163521"/>
              <a:gd name="connsiteX86" fmla="*/ 8296322 w 12193149"/>
              <a:gd name="connsiteY86" fmla="*/ 2807590 h 3163521"/>
              <a:gd name="connsiteX87" fmla="*/ 8285424 w 12193149"/>
              <a:gd name="connsiteY87" fmla="*/ 2813413 h 3163521"/>
              <a:gd name="connsiteX88" fmla="*/ 8284298 w 12193149"/>
              <a:gd name="connsiteY88" fmla="*/ 2817856 h 3163521"/>
              <a:gd name="connsiteX89" fmla="*/ 8267224 w 12193149"/>
              <a:gd name="connsiteY89" fmla="*/ 2825031 h 3163521"/>
              <a:gd name="connsiteX90" fmla="*/ 8264525 w 12193149"/>
              <a:gd name="connsiteY90" fmla="*/ 2824801 h 3163521"/>
              <a:gd name="connsiteX91" fmla="*/ 8253181 w 12193149"/>
              <a:gd name="connsiteY91" fmla="*/ 2834644 h 3163521"/>
              <a:gd name="connsiteX92" fmla="*/ 8246982 w 12193149"/>
              <a:gd name="connsiteY92" fmla="*/ 2847636 h 3163521"/>
              <a:gd name="connsiteX93" fmla="*/ 8091420 w 12193149"/>
              <a:gd name="connsiteY93" fmla="*/ 2893797 h 3163521"/>
              <a:gd name="connsiteX94" fmla="*/ 7906555 w 12193149"/>
              <a:gd name="connsiteY94" fmla="*/ 2935770 h 3163521"/>
              <a:gd name="connsiteX95" fmla="*/ 7719893 w 12193149"/>
              <a:gd name="connsiteY95" fmla="*/ 2961485 h 3163521"/>
              <a:gd name="connsiteX96" fmla="*/ 7615495 w 12193149"/>
              <a:gd name="connsiteY96" fmla="*/ 2958014 h 3163521"/>
              <a:gd name="connsiteX97" fmla="*/ 7528691 w 12193149"/>
              <a:gd name="connsiteY97" fmla="*/ 2963842 h 3163521"/>
              <a:gd name="connsiteX98" fmla="*/ 7520719 w 12193149"/>
              <a:gd name="connsiteY98" fmla="*/ 2966395 h 3163521"/>
              <a:gd name="connsiteX99" fmla="*/ 7508559 w 12193149"/>
              <a:gd name="connsiteY99" fmla="*/ 2967730 h 3163521"/>
              <a:gd name="connsiteX100" fmla="*/ 7508188 w 12193149"/>
              <a:gd name="connsiteY100" fmla="*/ 2967403 h 3163521"/>
              <a:gd name="connsiteX101" fmla="*/ 7496943 w 12193149"/>
              <a:gd name="connsiteY101" fmla="*/ 2969355 h 3163521"/>
              <a:gd name="connsiteX102" fmla="*/ 7219707 w 12193149"/>
              <a:gd name="connsiteY102" fmla="*/ 2975462 h 3163521"/>
              <a:gd name="connsiteX103" fmla="*/ 7202249 w 12193149"/>
              <a:gd name="connsiteY103" fmla="*/ 2980012 h 3163521"/>
              <a:gd name="connsiteX104" fmla="*/ 7198152 w 12193149"/>
              <a:gd name="connsiteY104" fmla="*/ 2985370 h 3163521"/>
              <a:gd name="connsiteX105" fmla="*/ 7171956 w 12193149"/>
              <a:gd name="connsiteY105" fmla="*/ 2990018 h 3163521"/>
              <a:gd name="connsiteX106" fmla="*/ 7098136 w 12193149"/>
              <a:gd name="connsiteY106" fmla="*/ 3002246 h 3163521"/>
              <a:gd name="connsiteX107" fmla="*/ 7019644 w 12193149"/>
              <a:gd name="connsiteY107" fmla="*/ 3001872 h 3163521"/>
              <a:gd name="connsiteX108" fmla="*/ 6905294 w 12193149"/>
              <a:gd name="connsiteY108" fmla="*/ 3031378 h 3163521"/>
              <a:gd name="connsiteX109" fmla="*/ 6709370 w 12193149"/>
              <a:gd name="connsiteY109" fmla="*/ 3059333 h 3163521"/>
              <a:gd name="connsiteX110" fmla="*/ 6550602 w 12193149"/>
              <a:gd name="connsiteY110" fmla="*/ 3088109 h 3163521"/>
              <a:gd name="connsiteX111" fmla="*/ 6318708 w 12193149"/>
              <a:gd name="connsiteY111" fmla="*/ 3134909 h 3163521"/>
              <a:gd name="connsiteX112" fmla="*/ 6169822 w 12193149"/>
              <a:gd name="connsiteY112" fmla="*/ 3136996 h 3163521"/>
              <a:gd name="connsiteX113" fmla="*/ 6074996 w 12193149"/>
              <a:gd name="connsiteY113" fmla="*/ 3157458 h 3163521"/>
              <a:gd name="connsiteX114" fmla="*/ 6069677 w 12193149"/>
              <a:gd name="connsiteY114" fmla="*/ 3155921 h 3163521"/>
              <a:gd name="connsiteX115" fmla="*/ 6049786 w 12193149"/>
              <a:gd name="connsiteY115" fmla="*/ 3156604 h 3163521"/>
              <a:gd name="connsiteX116" fmla="*/ 6042433 w 12193149"/>
              <a:gd name="connsiteY116" fmla="*/ 3148255 h 3163521"/>
              <a:gd name="connsiteX117" fmla="*/ 6011238 w 12193149"/>
              <a:gd name="connsiteY117" fmla="*/ 3143162 h 3163521"/>
              <a:gd name="connsiteX118" fmla="*/ 5958523 w 12193149"/>
              <a:gd name="connsiteY118" fmla="*/ 3146806 h 3163521"/>
              <a:gd name="connsiteX119" fmla="*/ 5760067 w 12193149"/>
              <a:gd name="connsiteY119" fmla="*/ 3162498 h 3163521"/>
              <a:gd name="connsiteX120" fmla="*/ 5628108 w 12193149"/>
              <a:gd name="connsiteY120" fmla="*/ 3163521 h 3163521"/>
              <a:gd name="connsiteX121" fmla="*/ 5472054 w 12193149"/>
              <a:gd name="connsiteY121" fmla="*/ 3149501 h 3163521"/>
              <a:gd name="connsiteX122" fmla="*/ 5433909 w 12193149"/>
              <a:gd name="connsiteY122" fmla="*/ 3138248 h 3163521"/>
              <a:gd name="connsiteX123" fmla="*/ 5382817 w 12193149"/>
              <a:gd name="connsiteY123" fmla="*/ 3120546 h 3163521"/>
              <a:gd name="connsiteX124" fmla="*/ 5262912 w 12193149"/>
              <a:gd name="connsiteY124" fmla="*/ 3100129 h 3163521"/>
              <a:gd name="connsiteX125" fmla="*/ 5224109 w 12193149"/>
              <a:gd name="connsiteY125" fmla="*/ 3089005 h 3163521"/>
              <a:gd name="connsiteX126" fmla="*/ 5175808 w 12193149"/>
              <a:gd name="connsiteY126" fmla="*/ 3086015 h 3163521"/>
              <a:gd name="connsiteX127" fmla="*/ 5157702 w 12193149"/>
              <a:gd name="connsiteY127" fmla="*/ 3078792 h 3163521"/>
              <a:gd name="connsiteX128" fmla="*/ 5143747 w 12193149"/>
              <a:gd name="connsiteY128" fmla="*/ 3075392 h 3163521"/>
              <a:gd name="connsiteX129" fmla="*/ 5140744 w 12193149"/>
              <a:gd name="connsiteY129" fmla="*/ 3073291 h 3163521"/>
              <a:gd name="connsiteX130" fmla="*/ 5122807 w 12193149"/>
              <a:gd name="connsiteY130" fmla="*/ 3062438 h 3163521"/>
              <a:gd name="connsiteX131" fmla="*/ 5066938 w 12193149"/>
              <a:gd name="connsiteY131" fmla="*/ 3069009 h 3163521"/>
              <a:gd name="connsiteX132" fmla="*/ 5012662 w 12193149"/>
              <a:gd name="connsiteY132" fmla="*/ 3052628 h 3163521"/>
              <a:gd name="connsiteX133" fmla="*/ 4841589 w 12193149"/>
              <a:gd name="connsiteY133" fmla="*/ 3028611 h 3163521"/>
              <a:gd name="connsiteX134" fmla="*/ 4763595 w 12193149"/>
              <a:gd name="connsiteY134" fmla="*/ 3000843 h 3163521"/>
              <a:gd name="connsiteX135" fmla="*/ 4724334 w 12193149"/>
              <a:gd name="connsiteY135" fmla="*/ 2991829 h 3163521"/>
              <a:gd name="connsiteX136" fmla="*/ 4722324 w 12193149"/>
              <a:gd name="connsiteY136" fmla="*/ 2991080 h 3163521"/>
              <a:gd name="connsiteX137" fmla="*/ 4723259 w 12193149"/>
              <a:gd name="connsiteY137" fmla="*/ 2990869 h 3163521"/>
              <a:gd name="connsiteX138" fmla="*/ 4718350 w 12193149"/>
              <a:gd name="connsiteY138" fmla="*/ 2989599 h 3163521"/>
              <a:gd name="connsiteX139" fmla="*/ 4722324 w 12193149"/>
              <a:gd name="connsiteY139" fmla="*/ 2991080 h 3163521"/>
              <a:gd name="connsiteX140" fmla="*/ 4716674 w 12193149"/>
              <a:gd name="connsiteY140" fmla="*/ 2992355 h 3163521"/>
              <a:gd name="connsiteX141" fmla="*/ 4516962 w 12193149"/>
              <a:gd name="connsiteY141" fmla="*/ 2982453 h 3163521"/>
              <a:gd name="connsiteX142" fmla="*/ 4429691 w 12193149"/>
              <a:gd name="connsiteY142" fmla="*/ 2971802 h 3163521"/>
              <a:gd name="connsiteX143" fmla="*/ 4364023 w 12193149"/>
              <a:gd name="connsiteY143" fmla="*/ 2970456 h 3163521"/>
              <a:gd name="connsiteX144" fmla="*/ 4318114 w 12193149"/>
              <a:gd name="connsiteY144" fmla="*/ 2977071 h 3163521"/>
              <a:gd name="connsiteX145" fmla="*/ 4316258 w 12193149"/>
              <a:gd name="connsiteY145" fmla="*/ 2975730 h 3163521"/>
              <a:gd name="connsiteX146" fmla="*/ 4296292 w 12193149"/>
              <a:gd name="connsiteY146" fmla="*/ 2973851 h 3163521"/>
              <a:gd name="connsiteX147" fmla="*/ 4291212 w 12193149"/>
              <a:gd name="connsiteY147" fmla="*/ 2976768 h 3163521"/>
              <a:gd name="connsiteX148" fmla="*/ 4277290 w 12193149"/>
              <a:gd name="connsiteY148" fmla="*/ 2976522 h 3163521"/>
              <a:gd name="connsiteX149" fmla="*/ 4249265 w 12193149"/>
              <a:gd name="connsiteY149" fmla="*/ 2978846 h 3163521"/>
              <a:gd name="connsiteX150" fmla="*/ 4203199 w 12193149"/>
              <a:gd name="connsiteY150" fmla="*/ 2976051 h 3163521"/>
              <a:gd name="connsiteX151" fmla="*/ 4202893 w 12193149"/>
              <a:gd name="connsiteY151" fmla="*/ 2974792 h 3163521"/>
              <a:gd name="connsiteX152" fmla="*/ 4192396 w 12193149"/>
              <a:gd name="connsiteY152" fmla="*/ 2969158 h 3163521"/>
              <a:gd name="connsiteX153" fmla="*/ 4143893 w 12193149"/>
              <a:gd name="connsiteY153" fmla="*/ 2953293 h 3163521"/>
              <a:gd name="connsiteX154" fmla="*/ 4084245 w 12193149"/>
              <a:gd name="connsiteY154" fmla="*/ 2926760 h 3163521"/>
              <a:gd name="connsiteX155" fmla="*/ 4075694 w 12193149"/>
              <a:gd name="connsiteY155" fmla="*/ 2925925 h 3163521"/>
              <a:gd name="connsiteX156" fmla="*/ 4075575 w 12193149"/>
              <a:gd name="connsiteY156" fmla="*/ 2925626 h 3163521"/>
              <a:gd name="connsiteX157" fmla="*/ 4066658 w 12193149"/>
              <a:gd name="connsiteY157" fmla="*/ 2924182 h 3163521"/>
              <a:gd name="connsiteX158" fmla="*/ 4060102 w 12193149"/>
              <a:gd name="connsiteY158" fmla="*/ 2924400 h 3163521"/>
              <a:gd name="connsiteX159" fmla="*/ 4043512 w 12193149"/>
              <a:gd name="connsiteY159" fmla="*/ 2922779 h 3163521"/>
              <a:gd name="connsiteX160" fmla="*/ 4038145 w 12193149"/>
              <a:gd name="connsiteY160" fmla="*/ 2920345 h 3163521"/>
              <a:gd name="connsiteX161" fmla="*/ 4036511 w 12193149"/>
              <a:gd name="connsiteY161" fmla="*/ 2916678 h 3163521"/>
              <a:gd name="connsiteX162" fmla="*/ 4034926 w 12193149"/>
              <a:gd name="connsiteY162" fmla="*/ 2916913 h 3163521"/>
              <a:gd name="connsiteX163" fmla="*/ 4005686 w 12193149"/>
              <a:gd name="connsiteY163" fmla="*/ 2904345 h 3163521"/>
              <a:gd name="connsiteX164" fmla="*/ 3937994 w 12193149"/>
              <a:gd name="connsiteY164" fmla="*/ 2886888 h 3163521"/>
              <a:gd name="connsiteX165" fmla="*/ 3898423 w 12193149"/>
              <a:gd name="connsiteY165" fmla="*/ 2881233 h 3163521"/>
              <a:gd name="connsiteX166" fmla="*/ 3790908 w 12193149"/>
              <a:gd name="connsiteY166" fmla="*/ 2860995 h 3163521"/>
              <a:gd name="connsiteX167" fmla="*/ 3683661 w 12193149"/>
              <a:gd name="connsiteY167" fmla="*/ 2837072 h 3163521"/>
              <a:gd name="connsiteX168" fmla="*/ 3611183 w 12193149"/>
              <a:gd name="connsiteY168" fmla="*/ 2804801 h 3163521"/>
              <a:gd name="connsiteX169" fmla="*/ 3605003 w 12193149"/>
              <a:gd name="connsiteY169" fmla="*/ 2806163 h 3163521"/>
              <a:gd name="connsiteX170" fmla="*/ 3595884 w 12193149"/>
              <a:gd name="connsiteY170" fmla="*/ 2806327 h 3163521"/>
              <a:gd name="connsiteX171" fmla="*/ 3595649 w 12193149"/>
              <a:gd name="connsiteY171" fmla="*/ 2806058 h 3163521"/>
              <a:gd name="connsiteX172" fmla="*/ 3587126 w 12193149"/>
              <a:gd name="connsiteY172" fmla="*/ 2806748 h 3163521"/>
              <a:gd name="connsiteX173" fmla="*/ 3537283 w 12193149"/>
              <a:gd name="connsiteY173" fmla="*/ 2797049 h 3163521"/>
              <a:gd name="connsiteX174" fmla="*/ 3474371 w 12193149"/>
              <a:gd name="connsiteY174" fmla="*/ 2793388 h 3163521"/>
              <a:gd name="connsiteX175" fmla="*/ 3401876 w 12193149"/>
              <a:gd name="connsiteY175" fmla="*/ 2781340 h 3163521"/>
              <a:gd name="connsiteX176" fmla="*/ 3365036 w 12193149"/>
              <a:gd name="connsiteY176" fmla="*/ 2798292 h 3163521"/>
              <a:gd name="connsiteX177" fmla="*/ 3345174 w 12193149"/>
              <a:gd name="connsiteY177" fmla="*/ 2799974 h 3163521"/>
              <a:gd name="connsiteX178" fmla="*/ 3342846 w 12193149"/>
              <a:gd name="connsiteY178" fmla="*/ 2798999 h 3163521"/>
              <a:gd name="connsiteX179" fmla="*/ 3263504 w 12193149"/>
              <a:gd name="connsiteY179" fmla="*/ 2804876 h 3163521"/>
              <a:gd name="connsiteX180" fmla="*/ 3143704 w 12193149"/>
              <a:gd name="connsiteY180" fmla="*/ 2812651 h 3163521"/>
              <a:gd name="connsiteX181" fmla="*/ 3031439 w 12193149"/>
              <a:gd name="connsiteY181" fmla="*/ 2815294 h 3163521"/>
              <a:gd name="connsiteX182" fmla="*/ 2782717 w 12193149"/>
              <a:gd name="connsiteY182" fmla="*/ 2837115 h 3163521"/>
              <a:gd name="connsiteX183" fmla="*/ 2647675 w 12193149"/>
              <a:gd name="connsiteY183" fmla="*/ 2847651 h 3163521"/>
              <a:gd name="connsiteX184" fmla="*/ 2569176 w 12193149"/>
              <a:gd name="connsiteY184" fmla="*/ 2821410 h 3163521"/>
              <a:gd name="connsiteX185" fmla="*/ 2444403 w 12193149"/>
              <a:gd name="connsiteY185" fmla="*/ 2835311 h 3163521"/>
              <a:gd name="connsiteX186" fmla="*/ 2316260 w 12193149"/>
              <a:gd name="connsiteY186" fmla="*/ 2843778 h 3163521"/>
              <a:gd name="connsiteX187" fmla="*/ 2209726 w 12193149"/>
              <a:gd name="connsiteY187" fmla="*/ 2838545 h 3163521"/>
              <a:gd name="connsiteX188" fmla="*/ 2095813 w 12193149"/>
              <a:gd name="connsiteY188" fmla="*/ 2821834 h 3163521"/>
              <a:gd name="connsiteX189" fmla="*/ 1998504 w 12193149"/>
              <a:gd name="connsiteY189" fmla="*/ 2813814 h 3163521"/>
              <a:gd name="connsiteX190" fmla="*/ 1929320 w 12193149"/>
              <a:gd name="connsiteY190" fmla="*/ 2835759 h 3163521"/>
              <a:gd name="connsiteX191" fmla="*/ 1922798 w 12193149"/>
              <a:gd name="connsiteY191" fmla="*/ 2830928 h 3163521"/>
              <a:gd name="connsiteX192" fmla="*/ 1874228 w 12193149"/>
              <a:gd name="connsiteY192" fmla="*/ 2832523 h 3163521"/>
              <a:gd name="connsiteX193" fmla="*/ 1787803 w 12193149"/>
              <a:gd name="connsiteY193" fmla="*/ 2860145 h 3163521"/>
              <a:gd name="connsiteX194" fmla="*/ 1739352 w 12193149"/>
              <a:gd name="connsiteY194" fmla="*/ 2855094 h 3163521"/>
              <a:gd name="connsiteX195" fmla="*/ 1676219 w 12193149"/>
              <a:gd name="connsiteY195" fmla="*/ 2838745 h 3163521"/>
              <a:gd name="connsiteX196" fmla="*/ 1609817 w 12193149"/>
              <a:gd name="connsiteY196" fmla="*/ 2831848 h 3163521"/>
              <a:gd name="connsiteX197" fmla="*/ 1497258 w 12193149"/>
              <a:gd name="connsiteY197" fmla="*/ 2806258 h 3163521"/>
              <a:gd name="connsiteX198" fmla="*/ 1151127 w 12193149"/>
              <a:gd name="connsiteY198" fmla="*/ 2756823 h 3163521"/>
              <a:gd name="connsiteX199" fmla="*/ 859417 w 12193149"/>
              <a:gd name="connsiteY199" fmla="*/ 2747390 h 3163521"/>
              <a:gd name="connsiteX200" fmla="*/ 838688 w 12193149"/>
              <a:gd name="connsiteY200" fmla="*/ 2748603 h 3163521"/>
              <a:gd name="connsiteX201" fmla="*/ 817957 w 12193149"/>
              <a:gd name="connsiteY201" fmla="*/ 2746639 h 3163521"/>
              <a:gd name="connsiteX202" fmla="*/ 812654 w 12193149"/>
              <a:gd name="connsiteY202" fmla="*/ 2749533 h 3163521"/>
              <a:gd name="connsiteX203" fmla="*/ 721195 w 12193149"/>
              <a:gd name="connsiteY203" fmla="*/ 2748443 h 3163521"/>
              <a:gd name="connsiteX204" fmla="*/ 720890 w 12193149"/>
              <a:gd name="connsiteY204" fmla="*/ 2747181 h 3163521"/>
              <a:gd name="connsiteX205" fmla="*/ 710023 w 12193149"/>
              <a:gd name="connsiteY205" fmla="*/ 2741504 h 3163521"/>
              <a:gd name="connsiteX206" fmla="*/ 597940 w 12193149"/>
              <a:gd name="connsiteY206" fmla="*/ 2698646 h 3163521"/>
              <a:gd name="connsiteX207" fmla="*/ 579683 w 12193149"/>
              <a:gd name="connsiteY207" fmla="*/ 2695994 h 3163521"/>
              <a:gd name="connsiteX208" fmla="*/ 572865 w 12193149"/>
              <a:gd name="connsiteY208" fmla="*/ 2696183 h 3163521"/>
              <a:gd name="connsiteX209" fmla="*/ 446247 w 12193149"/>
              <a:gd name="connsiteY209" fmla="*/ 2658153 h 3163521"/>
              <a:gd name="connsiteX210" fmla="*/ 405163 w 12193149"/>
              <a:gd name="connsiteY210" fmla="*/ 2652330 h 3163521"/>
              <a:gd name="connsiteX211" fmla="*/ 293583 w 12193149"/>
              <a:gd name="connsiteY211" fmla="*/ 2631634 h 3163521"/>
              <a:gd name="connsiteX212" fmla="*/ 119529 w 12193149"/>
              <a:gd name="connsiteY212" fmla="*/ 2579829 h 3163521"/>
              <a:gd name="connsiteX213" fmla="*/ 16674 w 12193149"/>
              <a:gd name="connsiteY213" fmla="*/ 2576973 h 3163521"/>
              <a:gd name="connsiteX214" fmla="*/ 1150 w 12193149"/>
              <a:gd name="connsiteY214" fmla="*/ 2571504 h 3163521"/>
              <a:gd name="connsiteX215" fmla="*/ 1148 w 12193149"/>
              <a:gd name="connsiteY215" fmla="*/ 1040995 h 3163521"/>
              <a:gd name="connsiteX216" fmla="*/ 1148 w 12193149"/>
              <a:gd name="connsiteY216" fmla="*/ 818782 h 3163521"/>
              <a:gd name="connsiteX0" fmla="*/ 1148 w 12193149"/>
              <a:gd name="connsiteY0" fmla="*/ 0 h 3171710"/>
              <a:gd name="connsiteX1" fmla="*/ 12181789 w 12193149"/>
              <a:gd name="connsiteY1" fmla="*/ 8189 h 3171710"/>
              <a:gd name="connsiteX2" fmla="*/ 12193149 w 12193149"/>
              <a:gd name="connsiteY2" fmla="*/ 1406710 h 3171710"/>
              <a:gd name="connsiteX3" fmla="*/ 12185986 w 12193149"/>
              <a:gd name="connsiteY3" fmla="*/ 1411160 h 3171710"/>
              <a:gd name="connsiteX4" fmla="*/ 12156363 w 12193149"/>
              <a:gd name="connsiteY4" fmla="*/ 1424337 h 3171710"/>
              <a:gd name="connsiteX5" fmla="*/ 12139215 w 12193149"/>
              <a:gd name="connsiteY5" fmla="*/ 1450150 h 3171710"/>
              <a:gd name="connsiteX6" fmla="*/ 12126327 w 12193149"/>
              <a:gd name="connsiteY6" fmla="*/ 1451661 h 3171710"/>
              <a:gd name="connsiteX7" fmla="*/ 12124007 w 12193149"/>
              <a:gd name="connsiteY7" fmla="*/ 1451765 h 3171710"/>
              <a:gd name="connsiteX8" fmla="*/ 12116854 w 12193149"/>
              <a:gd name="connsiteY8" fmla="*/ 1455579 h 3171710"/>
              <a:gd name="connsiteX9" fmla="*/ 12099497 w 12193149"/>
              <a:gd name="connsiteY9" fmla="*/ 1455110 h 3171710"/>
              <a:gd name="connsiteX10" fmla="*/ 12087073 w 12193149"/>
              <a:gd name="connsiteY10" fmla="*/ 1463312 h 3171710"/>
              <a:gd name="connsiteX11" fmla="*/ 12031073 w 12193149"/>
              <a:gd name="connsiteY11" fmla="*/ 1506980 h 3171710"/>
              <a:gd name="connsiteX12" fmla="*/ 11995833 w 12193149"/>
              <a:gd name="connsiteY12" fmla="*/ 1530429 h 3171710"/>
              <a:gd name="connsiteX13" fmla="*/ 11979717 w 12193149"/>
              <a:gd name="connsiteY13" fmla="*/ 1535132 h 3171710"/>
              <a:gd name="connsiteX14" fmla="*/ 11959046 w 12193149"/>
              <a:gd name="connsiteY14" fmla="*/ 1544529 h 3171710"/>
              <a:gd name="connsiteX15" fmla="*/ 11920454 w 12193149"/>
              <a:gd name="connsiteY15" fmla="*/ 1557854 h 3171710"/>
              <a:gd name="connsiteX16" fmla="*/ 11903656 w 12193149"/>
              <a:gd name="connsiteY16" fmla="*/ 1569397 h 3171710"/>
              <a:gd name="connsiteX17" fmla="*/ 11895048 w 12193149"/>
              <a:gd name="connsiteY17" fmla="*/ 1571762 h 3171710"/>
              <a:gd name="connsiteX18" fmla="*/ 11891968 w 12193149"/>
              <a:gd name="connsiteY18" fmla="*/ 1582700 h 3171710"/>
              <a:gd name="connsiteX19" fmla="*/ 11870776 w 12193149"/>
              <a:gd name="connsiteY19" fmla="*/ 1604787 h 3171710"/>
              <a:gd name="connsiteX20" fmla="*/ 11813376 w 12193149"/>
              <a:gd name="connsiteY20" fmla="*/ 1624630 h 3171710"/>
              <a:gd name="connsiteX21" fmla="*/ 11590693 w 12193149"/>
              <a:gd name="connsiteY21" fmla="*/ 1790748 h 3171710"/>
              <a:gd name="connsiteX22" fmla="*/ 11506817 w 12193149"/>
              <a:gd name="connsiteY22" fmla="*/ 1860594 h 3171710"/>
              <a:gd name="connsiteX23" fmla="*/ 11280332 w 12193149"/>
              <a:gd name="connsiteY23" fmla="*/ 2050542 h 3171710"/>
              <a:gd name="connsiteX24" fmla="*/ 11228309 w 12193149"/>
              <a:gd name="connsiteY24" fmla="*/ 2103207 h 3171710"/>
              <a:gd name="connsiteX25" fmla="*/ 11218087 w 12193149"/>
              <a:gd name="connsiteY25" fmla="*/ 2102932 h 3171710"/>
              <a:gd name="connsiteX26" fmla="*/ 11217184 w 12193149"/>
              <a:gd name="connsiteY26" fmla="*/ 2101989 h 3171710"/>
              <a:gd name="connsiteX27" fmla="*/ 11188885 w 12193149"/>
              <a:gd name="connsiteY27" fmla="*/ 2119354 h 3171710"/>
              <a:gd name="connsiteX28" fmla="*/ 11184501 w 12193149"/>
              <a:gd name="connsiteY28" fmla="*/ 2119496 h 3171710"/>
              <a:gd name="connsiteX29" fmla="*/ 11166854 w 12193149"/>
              <a:gd name="connsiteY29" fmla="*/ 2133583 h 3171710"/>
              <a:gd name="connsiteX30" fmla="*/ 11157311 w 12193149"/>
              <a:gd name="connsiteY30" fmla="*/ 2139385 h 3171710"/>
              <a:gd name="connsiteX31" fmla="*/ 11155496 w 12193149"/>
              <a:gd name="connsiteY31" fmla="*/ 2144068 h 3171710"/>
              <a:gd name="connsiteX32" fmla="*/ 11140961 w 12193149"/>
              <a:gd name="connsiteY32" fmla="*/ 2151086 h 3171710"/>
              <a:gd name="connsiteX33" fmla="*/ 11138961 w 12193149"/>
              <a:gd name="connsiteY33" fmla="*/ 2150743 h 3171710"/>
              <a:gd name="connsiteX34" fmla="*/ 11128208 w 12193149"/>
              <a:gd name="connsiteY34" fmla="*/ 2160803 h 3171710"/>
              <a:gd name="connsiteX35" fmla="*/ 11120691 w 12193149"/>
              <a:gd name="connsiteY35" fmla="*/ 2174395 h 3171710"/>
              <a:gd name="connsiteX36" fmla="*/ 10894683 w 12193149"/>
              <a:gd name="connsiteY36" fmla="*/ 2300370 h 3171710"/>
              <a:gd name="connsiteX37" fmla="*/ 10773300 w 12193149"/>
              <a:gd name="connsiteY37" fmla="*/ 2350162 h 3171710"/>
              <a:gd name="connsiteX38" fmla="*/ 10627668 w 12193149"/>
              <a:gd name="connsiteY38" fmla="*/ 2386200 h 3171710"/>
              <a:gd name="connsiteX39" fmla="*/ 10581895 w 12193149"/>
              <a:gd name="connsiteY39" fmla="*/ 2395660 h 3171710"/>
              <a:gd name="connsiteX40" fmla="*/ 10547790 w 12193149"/>
              <a:gd name="connsiteY40" fmla="*/ 2425394 h 3171710"/>
              <a:gd name="connsiteX41" fmla="*/ 10529643 w 12193149"/>
              <a:gd name="connsiteY41" fmla="*/ 2423878 h 3171710"/>
              <a:gd name="connsiteX42" fmla="*/ 10526446 w 12193149"/>
              <a:gd name="connsiteY42" fmla="*/ 2423382 h 3171710"/>
              <a:gd name="connsiteX43" fmla="*/ 10515129 w 12193149"/>
              <a:gd name="connsiteY43" fmla="*/ 2426508 h 3171710"/>
              <a:gd name="connsiteX44" fmla="*/ 10491735 w 12193149"/>
              <a:gd name="connsiteY44" fmla="*/ 2421127 h 3171710"/>
              <a:gd name="connsiteX45" fmla="*/ 10471418 w 12193149"/>
              <a:gd name="connsiteY45" fmla="*/ 2428664 h 3171710"/>
              <a:gd name="connsiteX46" fmla="*/ 10377042 w 12193149"/>
              <a:gd name="connsiteY46" fmla="*/ 2471569 h 3171710"/>
              <a:gd name="connsiteX47" fmla="*/ 10319338 w 12193149"/>
              <a:gd name="connsiteY47" fmla="*/ 2493192 h 3171710"/>
              <a:gd name="connsiteX48" fmla="*/ 10295467 w 12193149"/>
              <a:gd name="connsiteY48" fmla="*/ 2495050 h 3171710"/>
              <a:gd name="connsiteX49" fmla="*/ 10263443 w 12193149"/>
              <a:gd name="connsiteY49" fmla="*/ 2501919 h 3171710"/>
              <a:gd name="connsiteX50" fmla="*/ 10205418 w 12193149"/>
              <a:gd name="connsiteY50" fmla="*/ 2509120 h 3171710"/>
              <a:gd name="connsiteX51" fmla="*/ 10177759 w 12193149"/>
              <a:gd name="connsiteY51" fmla="*/ 2519914 h 3171710"/>
              <a:gd name="connsiteX52" fmla="*/ 10165070 w 12193149"/>
              <a:gd name="connsiteY52" fmla="*/ 2520710 h 3171710"/>
              <a:gd name="connsiteX53" fmla="*/ 10156308 w 12193149"/>
              <a:gd name="connsiteY53" fmla="*/ 2534458 h 3171710"/>
              <a:gd name="connsiteX54" fmla="*/ 10118267 w 12193149"/>
              <a:gd name="connsiteY54" fmla="*/ 2558113 h 3171710"/>
              <a:gd name="connsiteX55" fmla="*/ 10083317 w 12193149"/>
              <a:gd name="connsiteY55" fmla="*/ 2570267 h 3171710"/>
              <a:gd name="connsiteX56" fmla="*/ 10040388 w 12193149"/>
              <a:gd name="connsiteY56" fmla="*/ 2568603 h 3171710"/>
              <a:gd name="connsiteX57" fmla="*/ 9961167 w 12193149"/>
              <a:gd name="connsiteY57" fmla="*/ 2584118 h 3171710"/>
              <a:gd name="connsiteX58" fmla="*/ 9848940 w 12193149"/>
              <a:gd name="connsiteY58" fmla="*/ 2590886 h 3171710"/>
              <a:gd name="connsiteX59" fmla="*/ 9729457 w 12193149"/>
              <a:gd name="connsiteY59" fmla="*/ 2611093 h 3171710"/>
              <a:gd name="connsiteX60" fmla="*/ 9613704 w 12193149"/>
              <a:gd name="connsiteY60" fmla="*/ 2639342 h 3171710"/>
              <a:gd name="connsiteX61" fmla="*/ 9338590 w 12193149"/>
              <a:gd name="connsiteY61" fmla="*/ 2696264 h 3171710"/>
              <a:gd name="connsiteX62" fmla="*/ 9232518 w 12193149"/>
              <a:gd name="connsiteY62" fmla="*/ 2720120 h 3171710"/>
              <a:gd name="connsiteX63" fmla="*/ 9156690 w 12193149"/>
              <a:gd name="connsiteY63" fmla="*/ 2730199 h 3171710"/>
              <a:gd name="connsiteX64" fmla="*/ 9054601 w 12193149"/>
              <a:gd name="connsiteY64" fmla="*/ 2737726 h 3171710"/>
              <a:gd name="connsiteX65" fmla="*/ 9006634 w 12193149"/>
              <a:gd name="connsiteY65" fmla="*/ 2741011 h 3171710"/>
              <a:gd name="connsiteX66" fmla="*/ 9006349 w 12193149"/>
              <a:gd name="connsiteY66" fmla="*/ 2740771 h 3171710"/>
              <a:gd name="connsiteX67" fmla="*/ 8997380 w 12193149"/>
              <a:gd name="connsiteY67" fmla="*/ 2741982 h 3171710"/>
              <a:gd name="connsiteX68" fmla="*/ 8991542 w 12193149"/>
              <a:gd name="connsiteY68" fmla="*/ 2744043 h 3171710"/>
              <a:gd name="connsiteX69" fmla="*/ 8975485 w 12193149"/>
              <a:gd name="connsiteY69" fmla="*/ 2747269 h 3171710"/>
              <a:gd name="connsiteX70" fmla="*/ 8969159 w 12193149"/>
              <a:gd name="connsiteY70" fmla="*/ 2746569 h 3171710"/>
              <a:gd name="connsiteX71" fmla="*/ 8964196 w 12193149"/>
              <a:gd name="connsiteY71" fmla="*/ 2744344 h 3171710"/>
              <a:gd name="connsiteX72" fmla="*/ 8930136 w 12193149"/>
              <a:gd name="connsiteY72" fmla="*/ 2741156 h 3171710"/>
              <a:gd name="connsiteX73" fmla="*/ 8753592 w 12193149"/>
              <a:gd name="connsiteY73" fmla="*/ 2760388 h 3171710"/>
              <a:gd name="connsiteX74" fmla="*/ 8708995 w 12193149"/>
              <a:gd name="connsiteY74" fmla="*/ 2762489 h 3171710"/>
              <a:gd name="connsiteX75" fmla="*/ 8597219 w 12193149"/>
              <a:gd name="connsiteY75" fmla="*/ 2771061 h 3171710"/>
              <a:gd name="connsiteX76" fmla="*/ 8526378 w 12193149"/>
              <a:gd name="connsiteY76" fmla="*/ 2756219 h 3171710"/>
              <a:gd name="connsiteX77" fmla="*/ 8512131 w 12193149"/>
              <a:gd name="connsiteY77" fmla="*/ 2762134 h 3171710"/>
              <a:gd name="connsiteX78" fmla="*/ 8507315 w 12193149"/>
              <a:gd name="connsiteY78" fmla="*/ 2765135 h 3171710"/>
              <a:gd name="connsiteX79" fmla="*/ 8499116 w 12193149"/>
              <a:gd name="connsiteY79" fmla="*/ 2767873 h 3171710"/>
              <a:gd name="connsiteX80" fmla="*/ 8498742 w 12193149"/>
              <a:gd name="connsiteY80" fmla="*/ 2767694 h 3171710"/>
              <a:gd name="connsiteX81" fmla="*/ 8491397 w 12193149"/>
              <a:gd name="connsiteY81" fmla="*/ 2770744 h 3171710"/>
              <a:gd name="connsiteX82" fmla="*/ 8368330 w 12193149"/>
              <a:gd name="connsiteY82" fmla="*/ 2784786 h 3171710"/>
              <a:gd name="connsiteX83" fmla="*/ 8354947 w 12193149"/>
              <a:gd name="connsiteY83" fmla="*/ 2784980 h 3171710"/>
              <a:gd name="connsiteX84" fmla="*/ 8321252 w 12193149"/>
              <a:gd name="connsiteY84" fmla="*/ 2801558 h 3171710"/>
              <a:gd name="connsiteX85" fmla="*/ 8315581 w 12193149"/>
              <a:gd name="connsiteY85" fmla="*/ 2801884 h 3171710"/>
              <a:gd name="connsiteX86" fmla="*/ 8296322 w 12193149"/>
              <a:gd name="connsiteY86" fmla="*/ 2815779 h 3171710"/>
              <a:gd name="connsiteX87" fmla="*/ 8285424 w 12193149"/>
              <a:gd name="connsiteY87" fmla="*/ 2821602 h 3171710"/>
              <a:gd name="connsiteX88" fmla="*/ 8284298 w 12193149"/>
              <a:gd name="connsiteY88" fmla="*/ 2826045 h 3171710"/>
              <a:gd name="connsiteX89" fmla="*/ 8267224 w 12193149"/>
              <a:gd name="connsiteY89" fmla="*/ 2833220 h 3171710"/>
              <a:gd name="connsiteX90" fmla="*/ 8264525 w 12193149"/>
              <a:gd name="connsiteY90" fmla="*/ 2832990 h 3171710"/>
              <a:gd name="connsiteX91" fmla="*/ 8253181 w 12193149"/>
              <a:gd name="connsiteY91" fmla="*/ 2842833 h 3171710"/>
              <a:gd name="connsiteX92" fmla="*/ 8246982 w 12193149"/>
              <a:gd name="connsiteY92" fmla="*/ 2855825 h 3171710"/>
              <a:gd name="connsiteX93" fmla="*/ 8091420 w 12193149"/>
              <a:gd name="connsiteY93" fmla="*/ 2901986 h 3171710"/>
              <a:gd name="connsiteX94" fmla="*/ 7906555 w 12193149"/>
              <a:gd name="connsiteY94" fmla="*/ 2943959 h 3171710"/>
              <a:gd name="connsiteX95" fmla="*/ 7719893 w 12193149"/>
              <a:gd name="connsiteY95" fmla="*/ 2969674 h 3171710"/>
              <a:gd name="connsiteX96" fmla="*/ 7615495 w 12193149"/>
              <a:gd name="connsiteY96" fmla="*/ 2966203 h 3171710"/>
              <a:gd name="connsiteX97" fmla="*/ 7528691 w 12193149"/>
              <a:gd name="connsiteY97" fmla="*/ 2972031 h 3171710"/>
              <a:gd name="connsiteX98" fmla="*/ 7520719 w 12193149"/>
              <a:gd name="connsiteY98" fmla="*/ 2974584 h 3171710"/>
              <a:gd name="connsiteX99" fmla="*/ 7508559 w 12193149"/>
              <a:gd name="connsiteY99" fmla="*/ 2975919 h 3171710"/>
              <a:gd name="connsiteX100" fmla="*/ 7508188 w 12193149"/>
              <a:gd name="connsiteY100" fmla="*/ 2975592 h 3171710"/>
              <a:gd name="connsiteX101" fmla="*/ 7496943 w 12193149"/>
              <a:gd name="connsiteY101" fmla="*/ 2977544 h 3171710"/>
              <a:gd name="connsiteX102" fmla="*/ 7219707 w 12193149"/>
              <a:gd name="connsiteY102" fmla="*/ 2983651 h 3171710"/>
              <a:gd name="connsiteX103" fmla="*/ 7202249 w 12193149"/>
              <a:gd name="connsiteY103" fmla="*/ 2988201 h 3171710"/>
              <a:gd name="connsiteX104" fmla="*/ 7198152 w 12193149"/>
              <a:gd name="connsiteY104" fmla="*/ 2993559 h 3171710"/>
              <a:gd name="connsiteX105" fmla="*/ 7171956 w 12193149"/>
              <a:gd name="connsiteY105" fmla="*/ 2998207 h 3171710"/>
              <a:gd name="connsiteX106" fmla="*/ 7098136 w 12193149"/>
              <a:gd name="connsiteY106" fmla="*/ 3010435 h 3171710"/>
              <a:gd name="connsiteX107" fmla="*/ 7019644 w 12193149"/>
              <a:gd name="connsiteY107" fmla="*/ 3010061 h 3171710"/>
              <a:gd name="connsiteX108" fmla="*/ 6905294 w 12193149"/>
              <a:gd name="connsiteY108" fmla="*/ 3039567 h 3171710"/>
              <a:gd name="connsiteX109" fmla="*/ 6709370 w 12193149"/>
              <a:gd name="connsiteY109" fmla="*/ 3067522 h 3171710"/>
              <a:gd name="connsiteX110" fmla="*/ 6550602 w 12193149"/>
              <a:gd name="connsiteY110" fmla="*/ 3096298 h 3171710"/>
              <a:gd name="connsiteX111" fmla="*/ 6318708 w 12193149"/>
              <a:gd name="connsiteY111" fmla="*/ 3143098 h 3171710"/>
              <a:gd name="connsiteX112" fmla="*/ 6169822 w 12193149"/>
              <a:gd name="connsiteY112" fmla="*/ 3145185 h 3171710"/>
              <a:gd name="connsiteX113" fmla="*/ 6074996 w 12193149"/>
              <a:gd name="connsiteY113" fmla="*/ 3165647 h 3171710"/>
              <a:gd name="connsiteX114" fmla="*/ 6069677 w 12193149"/>
              <a:gd name="connsiteY114" fmla="*/ 3164110 h 3171710"/>
              <a:gd name="connsiteX115" fmla="*/ 6049786 w 12193149"/>
              <a:gd name="connsiteY115" fmla="*/ 3164793 h 3171710"/>
              <a:gd name="connsiteX116" fmla="*/ 6042433 w 12193149"/>
              <a:gd name="connsiteY116" fmla="*/ 3156444 h 3171710"/>
              <a:gd name="connsiteX117" fmla="*/ 6011238 w 12193149"/>
              <a:gd name="connsiteY117" fmla="*/ 3151351 h 3171710"/>
              <a:gd name="connsiteX118" fmla="*/ 5958523 w 12193149"/>
              <a:gd name="connsiteY118" fmla="*/ 3154995 h 3171710"/>
              <a:gd name="connsiteX119" fmla="*/ 5760067 w 12193149"/>
              <a:gd name="connsiteY119" fmla="*/ 3170687 h 3171710"/>
              <a:gd name="connsiteX120" fmla="*/ 5628108 w 12193149"/>
              <a:gd name="connsiteY120" fmla="*/ 3171710 h 3171710"/>
              <a:gd name="connsiteX121" fmla="*/ 5472054 w 12193149"/>
              <a:gd name="connsiteY121" fmla="*/ 3157690 h 3171710"/>
              <a:gd name="connsiteX122" fmla="*/ 5433909 w 12193149"/>
              <a:gd name="connsiteY122" fmla="*/ 3146437 h 3171710"/>
              <a:gd name="connsiteX123" fmla="*/ 5382817 w 12193149"/>
              <a:gd name="connsiteY123" fmla="*/ 3128735 h 3171710"/>
              <a:gd name="connsiteX124" fmla="*/ 5262912 w 12193149"/>
              <a:gd name="connsiteY124" fmla="*/ 3108318 h 3171710"/>
              <a:gd name="connsiteX125" fmla="*/ 5224109 w 12193149"/>
              <a:gd name="connsiteY125" fmla="*/ 3097194 h 3171710"/>
              <a:gd name="connsiteX126" fmla="*/ 5175808 w 12193149"/>
              <a:gd name="connsiteY126" fmla="*/ 3094204 h 3171710"/>
              <a:gd name="connsiteX127" fmla="*/ 5157702 w 12193149"/>
              <a:gd name="connsiteY127" fmla="*/ 3086981 h 3171710"/>
              <a:gd name="connsiteX128" fmla="*/ 5143747 w 12193149"/>
              <a:gd name="connsiteY128" fmla="*/ 3083581 h 3171710"/>
              <a:gd name="connsiteX129" fmla="*/ 5140744 w 12193149"/>
              <a:gd name="connsiteY129" fmla="*/ 3081480 h 3171710"/>
              <a:gd name="connsiteX130" fmla="*/ 5122807 w 12193149"/>
              <a:gd name="connsiteY130" fmla="*/ 3070627 h 3171710"/>
              <a:gd name="connsiteX131" fmla="*/ 5066938 w 12193149"/>
              <a:gd name="connsiteY131" fmla="*/ 3077198 h 3171710"/>
              <a:gd name="connsiteX132" fmla="*/ 5012662 w 12193149"/>
              <a:gd name="connsiteY132" fmla="*/ 3060817 h 3171710"/>
              <a:gd name="connsiteX133" fmla="*/ 4841589 w 12193149"/>
              <a:gd name="connsiteY133" fmla="*/ 3036800 h 3171710"/>
              <a:gd name="connsiteX134" fmla="*/ 4763595 w 12193149"/>
              <a:gd name="connsiteY134" fmla="*/ 3009032 h 3171710"/>
              <a:gd name="connsiteX135" fmla="*/ 4724334 w 12193149"/>
              <a:gd name="connsiteY135" fmla="*/ 3000018 h 3171710"/>
              <a:gd name="connsiteX136" fmla="*/ 4722324 w 12193149"/>
              <a:gd name="connsiteY136" fmla="*/ 2999269 h 3171710"/>
              <a:gd name="connsiteX137" fmla="*/ 4723259 w 12193149"/>
              <a:gd name="connsiteY137" fmla="*/ 2999058 h 3171710"/>
              <a:gd name="connsiteX138" fmla="*/ 4718350 w 12193149"/>
              <a:gd name="connsiteY138" fmla="*/ 2997788 h 3171710"/>
              <a:gd name="connsiteX139" fmla="*/ 4722324 w 12193149"/>
              <a:gd name="connsiteY139" fmla="*/ 2999269 h 3171710"/>
              <a:gd name="connsiteX140" fmla="*/ 4716674 w 12193149"/>
              <a:gd name="connsiteY140" fmla="*/ 3000544 h 3171710"/>
              <a:gd name="connsiteX141" fmla="*/ 4516962 w 12193149"/>
              <a:gd name="connsiteY141" fmla="*/ 2990642 h 3171710"/>
              <a:gd name="connsiteX142" fmla="*/ 4429691 w 12193149"/>
              <a:gd name="connsiteY142" fmla="*/ 2979991 h 3171710"/>
              <a:gd name="connsiteX143" fmla="*/ 4364023 w 12193149"/>
              <a:gd name="connsiteY143" fmla="*/ 2978645 h 3171710"/>
              <a:gd name="connsiteX144" fmla="*/ 4318114 w 12193149"/>
              <a:gd name="connsiteY144" fmla="*/ 2985260 h 3171710"/>
              <a:gd name="connsiteX145" fmla="*/ 4316258 w 12193149"/>
              <a:gd name="connsiteY145" fmla="*/ 2983919 h 3171710"/>
              <a:gd name="connsiteX146" fmla="*/ 4296292 w 12193149"/>
              <a:gd name="connsiteY146" fmla="*/ 2982040 h 3171710"/>
              <a:gd name="connsiteX147" fmla="*/ 4291212 w 12193149"/>
              <a:gd name="connsiteY147" fmla="*/ 2984957 h 3171710"/>
              <a:gd name="connsiteX148" fmla="*/ 4277290 w 12193149"/>
              <a:gd name="connsiteY148" fmla="*/ 2984711 h 3171710"/>
              <a:gd name="connsiteX149" fmla="*/ 4249265 w 12193149"/>
              <a:gd name="connsiteY149" fmla="*/ 2987035 h 3171710"/>
              <a:gd name="connsiteX150" fmla="*/ 4203199 w 12193149"/>
              <a:gd name="connsiteY150" fmla="*/ 2984240 h 3171710"/>
              <a:gd name="connsiteX151" fmla="*/ 4202893 w 12193149"/>
              <a:gd name="connsiteY151" fmla="*/ 2982981 h 3171710"/>
              <a:gd name="connsiteX152" fmla="*/ 4192396 w 12193149"/>
              <a:gd name="connsiteY152" fmla="*/ 2977347 h 3171710"/>
              <a:gd name="connsiteX153" fmla="*/ 4143893 w 12193149"/>
              <a:gd name="connsiteY153" fmla="*/ 2961482 h 3171710"/>
              <a:gd name="connsiteX154" fmla="*/ 4084245 w 12193149"/>
              <a:gd name="connsiteY154" fmla="*/ 2934949 h 3171710"/>
              <a:gd name="connsiteX155" fmla="*/ 4075694 w 12193149"/>
              <a:gd name="connsiteY155" fmla="*/ 2934114 h 3171710"/>
              <a:gd name="connsiteX156" fmla="*/ 4075575 w 12193149"/>
              <a:gd name="connsiteY156" fmla="*/ 2933815 h 3171710"/>
              <a:gd name="connsiteX157" fmla="*/ 4066658 w 12193149"/>
              <a:gd name="connsiteY157" fmla="*/ 2932371 h 3171710"/>
              <a:gd name="connsiteX158" fmla="*/ 4060102 w 12193149"/>
              <a:gd name="connsiteY158" fmla="*/ 2932589 h 3171710"/>
              <a:gd name="connsiteX159" fmla="*/ 4043512 w 12193149"/>
              <a:gd name="connsiteY159" fmla="*/ 2930968 h 3171710"/>
              <a:gd name="connsiteX160" fmla="*/ 4038145 w 12193149"/>
              <a:gd name="connsiteY160" fmla="*/ 2928534 h 3171710"/>
              <a:gd name="connsiteX161" fmla="*/ 4036511 w 12193149"/>
              <a:gd name="connsiteY161" fmla="*/ 2924867 h 3171710"/>
              <a:gd name="connsiteX162" fmla="*/ 4034926 w 12193149"/>
              <a:gd name="connsiteY162" fmla="*/ 2925102 h 3171710"/>
              <a:gd name="connsiteX163" fmla="*/ 4005686 w 12193149"/>
              <a:gd name="connsiteY163" fmla="*/ 2912534 h 3171710"/>
              <a:gd name="connsiteX164" fmla="*/ 3937994 w 12193149"/>
              <a:gd name="connsiteY164" fmla="*/ 2895077 h 3171710"/>
              <a:gd name="connsiteX165" fmla="*/ 3898423 w 12193149"/>
              <a:gd name="connsiteY165" fmla="*/ 2889422 h 3171710"/>
              <a:gd name="connsiteX166" fmla="*/ 3790908 w 12193149"/>
              <a:gd name="connsiteY166" fmla="*/ 2869184 h 3171710"/>
              <a:gd name="connsiteX167" fmla="*/ 3683661 w 12193149"/>
              <a:gd name="connsiteY167" fmla="*/ 2845261 h 3171710"/>
              <a:gd name="connsiteX168" fmla="*/ 3611183 w 12193149"/>
              <a:gd name="connsiteY168" fmla="*/ 2812990 h 3171710"/>
              <a:gd name="connsiteX169" fmla="*/ 3605003 w 12193149"/>
              <a:gd name="connsiteY169" fmla="*/ 2814352 h 3171710"/>
              <a:gd name="connsiteX170" fmla="*/ 3595884 w 12193149"/>
              <a:gd name="connsiteY170" fmla="*/ 2814516 h 3171710"/>
              <a:gd name="connsiteX171" fmla="*/ 3595649 w 12193149"/>
              <a:gd name="connsiteY171" fmla="*/ 2814247 h 3171710"/>
              <a:gd name="connsiteX172" fmla="*/ 3587126 w 12193149"/>
              <a:gd name="connsiteY172" fmla="*/ 2814937 h 3171710"/>
              <a:gd name="connsiteX173" fmla="*/ 3537283 w 12193149"/>
              <a:gd name="connsiteY173" fmla="*/ 2805238 h 3171710"/>
              <a:gd name="connsiteX174" fmla="*/ 3474371 w 12193149"/>
              <a:gd name="connsiteY174" fmla="*/ 2801577 h 3171710"/>
              <a:gd name="connsiteX175" fmla="*/ 3401876 w 12193149"/>
              <a:gd name="connsiteY175" fmla="*/ 2789529 h 3171710"/>
              <a:gd name="connsiteX176" fmla="*/ 3365036 w 12193149"/>
              <a:gd name="connsiteY176" fmla="*/ 2806481 h 3171710"/>
              <a:gd name="connsiteX177" fmla="*/ 3345174 w 12193149"/>
              <a:gd name="connsiteY177" fmla="*/ 2808163 h 3171710"/>
              <a:gd name="connsiteX178" fmla="*/ 3342846 w 12193149"/>
              <a:gd name="connsiteY178" fmla="*/ 2807188 h 3171710"/>
              <a:gd name="connsiteX179" fmla="*/ 3263504 w 12193149"/>
              <a:gd name="connsiteY179" fmla="*/ 2813065 h 3171710"/>
              <a:gd name="connsiteX180" fmla="*/ 3143704 w 12193149"/>
              <a:gd name="connsiteY180" fmla="*/ 2820840 h 3171710"/>
              <a:gd name="connsiteX181" fmla="*/ 3031439 w 12193149"/>
              <a:gd name="connsiteY181" fmla="*/ 2823483 h 3171710"/>
              <a:gd name="connsiteX182" fmla="*/ 2782717 w 12193149"/>
              <a:gd name="connsiteY182" fmla="*/ 2845304 h 3171710"/>
              <a:gd name="connsiteX183" fmla="*/ 2647675 w 12193149"/>
              <a:gd name="connsiteY183" fmla="*/ 2855840 h 3171710"/>
              <a:gd name="connsiteX184" fmla="*/ 2569176 w 12193149"/>
              <a:gd name="connsiteY184" fmla="*/ 2829599 h 3171710"/>
              <a:gd name="connsiteX185" fmla="*/ 2444403 w 12193149"/>
              <a:gd name="connsiteY185" fmla="*/ 2843500 h 3171710"/>
              <a:gd name="connsiteX186" fmla="*/ 2316260 w 12193149"/>
              <a:gd name="connsiteY186" fmla="*/ 2851967 h 3171710"/>
              <a:gd name="connsiteX187" fmla="*/ 2209726 w 12193149"/>
              <a:gd name="connsiteY187" fmla="*/ 2846734 h 3171710"/>
              <a:gd name="connsiteX188" fmla="*/ 2095813 w 12193149"/>
              <a:gd name="connsiteY188" fmla="*/ 2830023 h 3171710"/>
              <a:gd name="connsiteX189" fmla="*/ 1998504 w 12193149"/>
              <a:gd name="connsiteY189" fmla="*/ 2822003 h 3171710"/>
              <a:gd name="connsiteX190" fmla="*/ 1929320 w 12193149"/>
              <a:gd name="connsiteY190" fmla="*/ 2843948 h 3171710"/>
              <a:gd name="connsiteX191" fmla="*/ 1922798 w 12193149"/>
              <a:gd name="connsiteY191" fmla="*/ 2839117 h 3171710"/>
              <a:gd name="connsiteX192" fmla="*/ 1874228 w 12193149"/>
              <a:gd name="connsiteY192" fmla="*/ 2840712 h 3171710"/>
              <a:gd name="connsiteX193" fmla="*/ 1787803 w 12193149"/>
              <a:gd name="connsiteY193" fmla="*/ 2868334 h 3171710"/>
              <a:gd name="connsiteX194" fmla="*/ 1739352 w 12193149"/>
              <a:gd name="connsiteY194" fmla="*/ 2863283 h 3171710"/>
              <a:gd name="connsiteX195" fmla="*/ 1676219 w 12193149"/>
              <a:gd name="connsiteY195" fmla="*/ 2846934 h 3171710"/>
              <a:gd name="connsiteX196" fmla="*/ 1609817 w 12193149"/>
              <a:gd name="connsiteY196" fmla="*/ 2840037 h 3171710"/>
              <a:gd name="connsiteX197" fmla="*/ 1497258 w 12193149"/>
              <a:gd name="connsiteY197" fmla="*/ 2814447 h 3171710"/>
              <a:gd name="connsiteX198" fmla="*/ 1151127 w 12193149"/>
              <a:gd name="connsiteY198" fmla="*/ 2765012 h 3171710"/>
              <a:gd name="connsiteX199" fmla="*/ 859417 w 12193149"/>
              <a:gd name="connsiteY199" fmla="*/ 2755579 h 3171710"/>
              <a:gd name="connsiteX200" fmla="*/ 838688 w 12193149"/>
              <a:gd name="connsiteY200" fmla="*/ 2756792 h 3171710"/>
              <a:gd name="connsiteX201" fmla="*/ 817957 w 12193149"/>
              <a:gd name="connsiteY201" fmla="*/ 2754828 h 3171710"/>
              <a:gd name="connsiteX202" fmla="*/ 812654 w 12193149"/>
              <a:gd name="connsiteY202" fmla="*/ 2757722 h 3171710"/>
              <a:gd name="connsiteX203" fmla="*/ 721195 w 12193149"/>
              <a:gd name="connsiteY203" fmla="*/ 2756632 h 3171710"/>
              <a:gd name="connsiteX204" fmla="*/ 720890 w 12193149"/>
              <a:gd name="connsiteY204" fmla="*/ 2755370 h 3171710"/>
              <a:gd name="connsiteX205" fmla="*/ 710023 w 12193149"/>
              <a:gd name="connsiteY205" fmla="*/ 2749693 h 3171710"/>
              <a:gd name="connsiteX206" fmla="*/ 597940 w 12193149"/>
              <a:gd name="connsiteY206" fmla="*/ 2706835 h 3171710"/>
              <a:gd name="connsiteX207" fmla="*/ 579683 w 12193149"/>
              <a:gd name="connsiteY207" fmla="*/ 2704183 h 3171710"/>
              <a:gd name="connsiteX208" fmla="*/ 572865 w 12193149"/>
              <a:gd name="connsiteY208" fmla="*/ 2704372 h 3171710"/>
              <a:gd name="connsiteX209" fmla="*/ 446247 w 12193149"/>
              <a:gd name="connsiteY209" fmla="*/ 2666342 h 3171710"/>
              <a:gd name="connsiteX210" fmla="*/ 405163 w 12193149"/>
              <a:gd name="connsiteY210" fmla="*/ 2660519 h 3171710"/>
              <a:gd name="connsiteX211" fmla="*/ 293583 w 12193149"/>
              <a:gd name="connsiteY211" fmla="*/ 2639823 h 3171710"/>
              <a:gd name="connsiteX212" fmla="*/ 119529 w 12193149"/>
              <a:gd name="connsiteY212" fmla="*/ 2588018 h 3171710"/>
              <a:gd name="connsiteX213" fmla="*/ 16674 w 12193149"/>
              <a:gd name="connsiteY213" fmla="*/ 2585162 h 3171710"/>
              <a:gd name="connsiteX214" fmla="*/ 1150 w 12193149"/>
              <a:gd name="connsiteY214" fmla="*/ 2579693 h 3171710"/>
              <a:gd name="connsiteX215" fmla="*/ 1148 w 12193149"/>
              <a:gd name="connsiteY215" fmla="*/ 1049184 h 3171710"/>
              <a:gd name="connsiteX216" fmla="*/ 1148 w 12193149"/>
              <a:gd name="connsiteY216" fmla="*/ 0 h 317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2193149" h="3171710">
                <a:moveTo>
                  <a:pt x="1148" y="0"/>
                </a:moveTo>
                <a:lnTo>
                  <a:pt x="12181789" y="8189"/>
                </a:lnTo>
                <a:cubicBezTo>
                  <a:pt x="12181789" y="201435"/>
                  <a:pt x="12193149" y="1213464"/>
                  <a:pt x="12193149" y="1406710"/>
                </a:cubicBezTo>
                <a:lnTo>
                  <a:pt x="12185986" y="1411160"/>
                </a:lnTo>
                <a:cubicBezTo>
                  <a:pt x="12156393" y="1404401"/>
                  <a:pt x="12176978" y="1415299"/>
                  <a:pt x="12156363" y="1424337"/>
                </a:cubicBezTo>
                <a:cubicBezTo>
                  <a:pt x="12172308" y="1438279"/>
                  <a:pt x="12127905" y="1429847"/>
                  <a:pt x="12139215" y="1450150"/>
                </a:cubicBezTo>
                <a:cubicBezTo>
                  <a:pt x="12135103" y="1451151"/>
                  <a:pt x="12130766" y="1451483"/>
                  <a:pt x="12126327" y="1451661"/>
                </a:cubicBezTo>
                <a:lnTo>
                  <a:pt x="12124007" y="1451765"/>
                </a:lnTo>
                <a:lnTo>
                  <a:pt x="12116854" y="1455579"/>
                </a:lnTo>
                <a:lnTo>
                  <a:pt x="12099497" y="1455110"/>
                </a:lnTo>
                <a:cubicBezTo>
                  <a:pt x="12095162" y="1456775"/>
                  <a:pt x="12090978" y="1459336"/>
                  <a:pt x="12087073" y="1463312"/>
                </a:cubicBezTo>
                <a:cubicBezTo>
                  <a:pt x="12078890" y="1483714"/>
                  <a:pt x="12040481" y="1480817"/>
                  <a:pt x="12031073" y="1506980"/>
                </a:cubicBezTo>
                <a:cubicBezTo>
                  <a:pt x="12026399" y="1515225"/>
                  <a:pt x="12004497" y="1532326"/>
                  <a:pt x="11995833" y="1530429"/>
                </a:cubicBezTo>
                <a:cubicBezTo>
                  <a:pt x="11990333" y="1532938"/>
                  <a:pt x="11986699" y="1539016"/>
                  <a:pt x="11979717" y="1535132"/>
                </a:cubicBezTo>
                <a:cubicBezTo>
                  <a:pt x="11970382" y="1531211"/>
                  <a:pt x="11963763" y="1554233"/>
                  <a:pt x="11959046" y="1544529"/>
                </a:cubicBezTo>
                <a:lnTo>
                  <a:pt x="11920454" y="1557854"/>
                </a:lnTo>
                <a:cubicBezTo>
                  <a:pt x="11919152" y="1564914"/>
                  <a:pt x="11912619" y="1567116"/>
                  <a:pt x="11903656" y="1569397"/>
                </a:cubicBezTo>
                <a:lnTo>
                  <a:pt x="11895048" y="1571762"/>
                </a:lnTo>
                <a:lnTo>
                  <a:pt x="11891968" y="1582700"/>
                </a:lnTo>
                <a:cubicBezTo>
                  <a:pt x="11881074" y="1573372"/>
                  <a:pt x="11884523" y="1604713"/>
                  <a:pt x="11870776" y="1604787"/>
                </a:cubicBezTo>
                <a:lnTo>
                  <a:pt x="11813376" y="1624630"/>
                </a:lnTo>
                <a:lnTo>
                  <a:pt x="11590693" y="1790748"/>
                </a:lnTo>
                <a:cubicBezTo>
                  <a:pt x="11550201" y="1817685"/>
                  <a:pt x="11542649" y="1767741"/>
                  <a:pt x="11506817" y="1860594"/>
                </a:cubicBezTo>
                <a:cubicBezTo>
                  <a:pt x="11450023" y="1916431"/>
                  <a:pt x="11337127" y="2017145"/>
                  <a:pt x="11280332" y="2050542"/>
                </a:cubicBezTo>
                <a:cubicBezTo>
                  <a:pt x="11267547" y="2058142"/>
                  <a:pt x="11229147" y="2123560"/>
                  <a:pt x="11228309" y="2103207"/>
                </a:cubicBezTo>
                <a:cubicBezTo>
                  <a:pt x="11223950" y="2105174"/>
                  <a:pt x="11220761" y="2104651"/>
                  <a:pt x="11218087" y="2102932"/>
                </a:cubicBezTo>
                <a:lnTo>
                  <a:pt x="11217184" y="2101989"/>
                </a:lnTo>
                <a:lnTo>
                  <a:pt x="11188885" y="2119354"/>
                </a:lnTo>
                <a:lnTo>
                  <a:pt x="11184501" y="2119496"/>
                </a:lnTo>
                <a:lnTo>
                  <a:pt x="11166854" y="2133583"/>
                </a:lnTo>
                <a:lnTo>
                  <a:pt x="11157311" y="2139385"/>
                </a:lnTo>
                <a:lnTo>
                  <a:pt x="11155496" y="2144068"/>
                </a:lnTo>
                <a:cubicBezTo>
                  <a:pt x="11153045" y="2147436"/>
                  <a:pt x="11148902" y="2150083"/>
                  <a:pt x="11140961" y="2151086"/>
                </a:cubicBezTo>
                <a:lnTo>
                  <a:pt x="11138961" y="2150743"/>
                </a:lnTo>
                <a:lnTo>
                  <a:pt x="11128208" y="2160803"/>
                </a:lnTo>
                <a:cubicBezTo>
                  <a:pt x="11124962" y="2164785"/>
                  <a:pt x="11122359" y="2169258"/>
                  <a:pt x="11120691" y="2174395"/>
                </a:cubicBezTo>
                <a:cubicBezTo>
                  <a:pt x="11081770" y="2197656"/>
                  <a:pt x="10952581" y="2271077"/>
                  <a:pt x="10894683" y="2300370"/>
                </a:cubicBezTo>
                <a:cubicBezTo>
                  <a:pt x="10861781" y="2315405"/>
                  <a:pt x="10817803" y="2335857"/>
                  <a:pt x="10773300" y="2350162"/>
                </a:cubicBezTo>
                <a:cubicBezTo>
                  <a:pt x="10733414" y="2394390"/>
                  <a:pt x="10677791" y="2353706"/>
                  <a:pt x="10627668" y="2386200"/>
                </a:cubicBezTo>
                <a:cubicBezTo>
                  <a:pt x="10590276" y="2369074"/>
                  <a:pt x="10613693" y="2389253"/>
                  <a:pt x="10581895" y="2395660"/>
                </a:cubicBezTo>
                <a:cubicBezTo>
                  <a:pt x="10597733" y="2418627"/>
                  <a:pt x="10540912" y="2395212"/>
                  <a:pt x="10547790" y="2425394"/>
                </a:cubicBezTo>
                <a:cubicBezTo>
                  <a:pt x="10541784" y="2425603"/>
                  <a:pt x="10535750" y="2424857"/>
                  <a:pt x="10529643" y="2423878"/>
                </a:cubicBezTo>
                <a:lnTo>
                  <a:pt x="10526446" y="2423382"/>
                </a:lnTo>
                <a:lnTo>
                  <a:pt x="10515129" y="2426508"/>
                </a:lnTo>
                <a:lnTo>
                  <a:pt x="10491735" y="2421127"/>
                </a:lnTo>
                <a:cubicBezTo>
                  <a:pt x="10485147" y="2422161"/>
                  <a:pt x="10478389" y="2424430"/>
                  <a:pt x="10471418" y="2428664"/>
                </a:cubicBezTo>
                <a:cubicBezTo>
                  <a:pt x="10451763" y="2453636"/>
                  <a:pt x="10400774" y="2439247"/>
                  <a:pt x="10377042" y="2471569"/>
                </a:cubicBezTo>
                <a:cubicBezTo>
                  <a:pt x="10367240" y="2481286"/>
                  <a:pt x="10330319" y="2498097"/>
                  <a:pt x="10319338" y="2493192"/>
                </a:cubicBezTo>
                <a:cubicBezTo>
                  <a:pt x="10310813" y="2495031"/>
                  <a:pt x="10303331" y="2502144"/>
                  <a:pt x="10295467" y="2495050"/>
                </a:cubicBezTo>
                <a:cubicBezTo>
                  <a:pt x="10284420" y="2487261"/>
                  <a:pt x="10265794" y="2516157"/>
                  <a:pt x="10263443" y="2501919"/>
                </a:cubicBezTo>
                <a:lnTo>
                  <a:pt x="10205418" y="2509120"/>
                </a:lnTo>
                <a:cubicBezTo>
                  <a:pt x="10200696" y="2518180"/>
                  <a:pt x="10190895" y="2519327"/>
                  <a:pt x="10177759" y="2519914"/>
                </a:cubicBezTo>
                <a:lnTo>
                  <a:pt x="10165070" y="2520710"/>
                </a:lnTo>
                <a:lnTo>
                  <a:pt x="10156308" y="2534458"/>
                </a:lnTo>
                <a:cubicBezTo>
                  <a:pt x="10145406" y="2519028"/>
                  <a:pt x="10136981" y="2561781"/>
                  <a:pt x="10118267" y="2558113"/>
                </a:cubicBezTo>
                <a:lnTo>
                  <a:pt x="10083317" y="2570267"/>
                </a:lnTo>
                <a:cubicBezTo>
                  <a:pt x="10075718" y="2568198"/>
                  <a:pt x="10048011" y="2569526"/>
                  <a:pt x="10040388" y="2568603"/>
                </a:cubicBezTo>
                <a:cubicBezTo>
                  <a:pt x="9999609" y="2578704"/>
                  <a:pt x="9985545" y="2579194"/>
                  <a:pt x="9961167" y="2584118"/>
                </a:cubicBezTo>
                <a:cubicBezTo>
                  <a:pt x="9920131" y="2584260"/>
                  <a:pt x="9889892" y="2581061"/>
                  <a:pt x="9848940" y="2590886"/>
                </a:cubicBezTo>
                <a:lnTo>
                  <a:pt x="9729457" y="2611093"/>
                </a:lnTo>
                <a:cubicBezTo>
                  <a:pt x="9676207" y="2601507"/>
                  <a:pt x="9631235" y="2626730"/>
                  <a:pt x="9613704" y="2639342"/>
                </a:cubicBezTo>
                <a:cubicBezTo>
                  <a:pt x="9548152" y="2653618"/>
                  <a:pt x="9410970" y="2690964"/>
                  <a:pt x="9338590" y="2696264"/>
                </a:cubicBezTo>
                <a:lnTo>
                  <a:pt x="9232518" y="2720120"/>
                </a:lnTo>
                <a:lnTo>
                  <a:pt x="9156690" y="2730199"/>
                </a:lnTo>
                <a:lnTo>
                  <a:pt x="9054601" y="2737726"/>
                </a:lnTo>
                <a:lnTo>
                  <a:pt x="9006634" y="2741011"/>
                </a:lnTo>
                <a:lnTo>
                  <a:pt x="9006349" y="2740771"/>
                </a:lnTo>
                <a:cubicBezTo>
                  <a:pt x="9004294" y="2740551"/>
                  <a:pt x="9001475" y="2740879"/>
                  <a:pt x="8997380" y="2741982"/>
                </a:cubicBezTo>
                <a:lnTo>
                  <a:pt x="8991542" y="2744043"/>
                </a:lnTo>
                <a:lnTo>
                  <a:pt x="8975485" y="2747269"/>
                </a:lnTo>
                <a:lnTo>
                  <a:pt x="8969159" y="2746569"/>
                </a:lnTo>
                <a:lnTo>
                  <a:pt x="8964196" y="2744344"/>
                </a:lnTo>
                <a:cubicBezTo>
                  <a:pt x="8955841" y="2752295"/>
                  <a:pt x="8956668" y="2761243"/>
                  <a:pt x="8930136" y="2741156"/>
                </a:cubicBezTo>
                <a:cubicBezTo>
                  <a:pt x="8899182" y="2742176"/>
                  <a:pt x="8790451" y="2756831"/>
                  <a:pt x="8753592" y="2760388"/>
                </a:cubicBezTo>
                <a:cubicBezTo>
                  <a:pt x="8720970" y="2771108"/>
                  <a:pt x="8749345" y="2757447"/>
                  <a:pt x="8708995" y="2762489"/>
                </a:cubicBezTo>
                <a:cubicBezTo>
                  <a:pt x="8672757" y="2782024"/>
                  <a:pt x="8640293" y="2765584"/>
                  <a:pt x="8597219" y="2771061"/>
                </a:cubicBezTo>
                <a:lnTo>
                  <a:pt x="8526378" y="2756219"/>
                </a:lnTo>
                <a:lnTo>
                  <a:pt x="8512131" y="2762134"/>
                </a:lnTo>
                <a:lnTo>
                  <a:pt x="8507315" y="2765135"/>
                </a:lnTo>
                <a:cubicBezTo>
                  <a:pt x="8503797" y="2766912"/>
                  <a:pt x="8501196" y="2767723"/>
                  <a:pt x="8499116" y="2767873"/>
                </a:cubicBezTo>
                <a:lnTo>
                  <a:pt x="8498742" y="2767694"/>
                </a:lnTo>
                <a:lnTo>
                  <a:pt x="8491397" y="2770744"/>
                </a:lnTo>
                <a:lnTo>
                  <a:pt x="8368330" y="2784786"/>
                </a:lnTo>
                <a:cubicBezTo>
                  <a:pt x="8363173" y="2786811"/>
                  <a:pt x="8358881" y="2786463"/>
                  <a:pt x="8354947" y="2784980"/>
                </a:cubicBezTo>
                <a:lnTo>
                  <a:pt x="8321252" y="2801558"/>
                </a:lnTo>
                <a:lnTo>
                  <a:pt x="8315581" y="2801884"/>
                </a:lnTo>
                <a:lnTo>
                  <a:pt x="8296322" y="2815779"/>
                </a:lnTo>
                <a:lnTo>
                  <a:pt x="8285424" y="2821602"/>
                </a:lnTo>
                <a:lnTo>
                  <a:pt x="8284298" y="2826045"/>
                </a:lnTo>
                <a:cubicBezTo>
                  <a:pt x="8281994" y="2829290"/>
                  <a:pt x="8277300" y="2831938"/>
                  <a:pt x="8267224" y="2833220"/>
                </a:cubicBezTo>
                <a:lnTo>
                  <a:pt x="8264525" y="2832990"/>
                </a:lnTo>
                <a:lnTo>
                  <a:pt x="8253181" y="2842833"/>
                </a:lnTo>
                <a:cubicBezTo>
                  <a:pt x="8250007" y="2846683"/>
                  <a:pt x="8247795" y="2850965"/>
                  <a:pt x="8246982" y="2855825"/>
                </a:cubicBezTo>
                <a:cubicBezTo>
                  <a:pt x="8182975" y="2852918"/>
                  <a:pt x="8148279" y="2887040"/>
                  <a:pt x="8091420" y="2901986"/>
                </a:cubicBezTo>
                <a:cubicBezTo>
                  <a:pt x="8026616" y="2925128"/>
                  <a:pt x="7968218" y="2946364"/>
                  <a:pt x="7906555" y="2943959"/>
                </a:cubicBezTo>
                <a:cubicBezTo>
                  <a:pt x="7836267" y="2958871"/>
                  <a:pt x="7782114" y="2961102"/>
                  <a:pt x="7719893" y="2969674"/>
                </a:cubicBezTo>
                <a:lnTo>
                  <a:pt x="7615495" y="2966203"/>
                </a:lnTo>
                <a:lnTo>
                  <a:pt x="7528691" y="2972031"/>
                </a:lnTo>
                <a:lnTo>
                  <a:pt x="7520719" y="2974584"/>
                </a:lnTo>
                <a:cubicBezTo>
                  <a:pt x="7515141" y="2975923"/>
                  <a:pt x="7511320" y="2976273"/>
                  <a:pt x="7508559" y="2975919"/>
                </a:cubicBezTo>
                <a:lnTo>
                  <a:pt x="7508188" y="2975592"/>
                </a:lnTo>
                <a:lnTo>
                  <a:pt x="7496943" y="2977544"/>
                </a:lnTo>
                <a:lnTo>
                  <a:pt x="7219707" y="2983651"/>
                </a:lnTo>
                <a:lnTo>
                  <a:pt x="7202249" y="2988201"/>
                </a:lnTo>
                <a:lnTo>
                  <a:pt x="7198152" y="2993559"/>
                </a:lnTo>
                <a:cubicBezTo>
                  <a:pt x="7193259" y="2997082"/>
                  <a:pt x="7185654" y="2999221"/>
                  <a:pt x="7171956" y="2998207"/>
                </a:cubicBezTo>
                <a:lnTo>
                  <a:pt x="7098136" y="3010435"/>
                </a:lnTo>
                <a:cubicBezTo>
                  <a:pt x="7062296" y="3011413"/>
                  <a:pt x="7051336" y="3012390"/>
                  <a:pt x="7019644" y="3010061"/>
                </a:cubicBezTo>
                <a:cubicBezTo>
                  <a:pt x="6938675" y="3020999"/>
                  <a:pt x="6944793" y="3045165"/>
                  <a:pt x="6905294" y="3039567"/>
                </a:cubicBezTo>
                <a:cubicBezTo>
                  <a:pt x="6873070" y="3034359"/>
                  <a:pt x="6789137" y="3053433"/>
                  <a:pt x="6709370" y="3067522"/>
                </a:cubicBezTo>
                <a:cubicBezTo>
                  <a:pt x="6650254" y="3076977"/>
                  <a:pt x="6629253" y="3091078"/>
                  <a:pt x="6550602" y="3096298"/>
                </a:cubicBezTo>
                <a:cubicBezTo>
                  <a:pt x="6473302" y="3140388"/>
                  <a:pt x="6410843" y="3116665"/>
                  <a:pt x="6318708" y="3143098"/>
                </a:cubicBezTo>
                <a:cubicBezTo>
                  <a:pt x="6298698" y="3158620"/>
                  <a:pt x="6210439" y="3141427"/>
                  <a:pt x="6169822" y="3145185"/>
                </a:cubicBezTo>
                <a:cubicBezTo>
                  <a:pt x="6129203" y="3148943"/>
                  <a:pt x="6091688" y="3162491"/>
                  <a:pt x="6074996" y="3165647"/>
                </a:cubicBezTo>
                <a:lnTo>
                  <a:pt x="6069677" y="3164110"/>
                </a:lnTo>
                <a:lnTo>
                  <a:pt x="6049786" y="3164793"/>
                </a:lnTo>
                <a:lnTo>
                  <a:pt x="6042433" y="3156444"/>
                </a:lnTo>
                <a:lnTo>
                  <a:pt x="6011238" y="3151351"/>
                </a:lnTo>
                <a:cubicBezTo>
                  <a:pt x="5999830" y="3150764"/>
                  <a:pt x="5971276" y="3151677"/>
                  <a:pt x="5958523" y="3154995"/>
                </a:cubicBezTo>
                <a:lnTo>
                  <a:pt x="5760067" y="3170687"/>
                </a:lnTo>
                <a:lnTo>
                  <a:pt x="5628108" y="3171710"/>
                </a:lnTo>
                <a:lnTo>
                  <a:pt x="5472054" y="3157690"/>
                </a:lnTo>
                <a:cubicBezTo>
                  <a:pt x="5479284" y="3144662"/>
                  <a:pt x="5440157" y="3158728"/>
                  <a:pt x="5433909" y="3146437"/>
                </a:cubicBezTo>
                <a:cubicBezTo>
                  <a:pt x="5430517" y="3136405"/>
                  <a:pt x="5392976" y="3131721"/>
                  <a:pt x="5382817" y="3128735"/>
                </a:cubicBezTo>
                <a:lnTo>
                  <a:pt x="5262912" y="3108318"/>
                </a:lnTo>
                <a:cubicBezTo>
                  <a:pt x="5252746" y="3108134"/>
                  <a:pt x="5231699" y="3099824"/>
                  <a:pt x="5224109" y="3097194"/>
                </a:cubicBezTo>
                <a:lnTo>
                  <a:pt x="5175808" y="3094204"/>
                </a:lnTo>
                <a:lnTo>
                  <a:pt x="5157702" y="3086981"/>
                </a:lnTo>
                <a:lnTo>
                  <a:pt x="5143747" y="3083581"/>
                </a:lnTo>
                <a:lnTo>
                  <a:pt x="5140744" y="3081480"/>
                </a:lnTo>
                <a:cubicBezTo>
                  <a:pt x="5135026" y="3077440"/>
                  <a:pt x="5129229" y="3073629"/>
                  <a:pt x="5122807" y="3070627"/>
                </a:cubicBezTo>
                <a:cubicBezTo>
                  <a:pt x="5109467" y="3099246"/>
                  <a:pt x="5066004" y="3049810"/>
                  <a:pt x="5066938" y="3077198"/>
                </a:cubicBezTo>
                <a:cubicBezTo>
                  <a:pt x="5029345" y="3065682"/>
                  <a:pt x="5040096" y="3094771"/>
                  <a:pt x="5012662" y="3060817"/>
                </a:cubicBezTo>
                <a:cubicBezTo>
                  <a:pt x="4938174" y="3061200"/>
                  <a:pt x="4917504" y="3074207"/>
                  <a:pt x="4841589" y="3036800"/>
                </a:cubicBezTo>
                <a:cubicBezTo>
                  <a:pt x="4807890" y="3020158"/>
                  <a:pt x="4785258" y="3009012"/>
                  <a:pt x="4763595" y="3009032"/>
                </a:cubicBezTo>
                <a:cubicBezTo>
                  <a:pt x="4742475" y="3004532"/>
                  <a:pt x="4730631" y="3001709"/>
                  <a:pt x="4724334" y="3000018"/>
                </a:cubicBezTo>
                <a:lnTo>
                  <a:pt x="4722324" y="2999269"/>
                </a:lnTo>
                <a:lnTo>
                  <a:pt x="4723259" y="2999058"/>
                </a:lnTo>
                <a:cubicBezTo>
                  <a:pt x="4722296" y="2998416"/>
                  <a:pt x="4719415" y="2997810"/>
                  <a:pt x="4718350" y="2997788"/>
                </a:cubicBezTo>
                <a:lnTo>
                  <a:pt x="4722324" y="2999269"/>
                </a:lnTo>
                <a:lnTo>
                  <a:pt x="4716674" y="3000544"/>
                </a:lnTo>
                <a:cubicBezTo>
                  <a:pt x="4681300" y="2993588"/>
                  <a:pt x="4525895" y="2992780"/>
                  <a:pt x="4516962" y="2990642"/>
                </a:cubicBezTo>
                <a:cubicBezTo>
                  <a:pt x="4458971" y="2977530"/>
                  <a:pt x="4463810" y="2976789"/>
                  <a:pt x="4429691" y="2979991"/>
                </a:cubicBezTo>
                <a:cubicBezTo>
                  <a:pt x="4424455" y="2983362"/>
                  <a:pt x="4370126" y="2977068"/>
                  <a:pt x="4364023" y="2978645"/>
                </a:cubicBezTo>
                <a:lnTo>
                  <a:pt x="4318114" y="2985260"/>
                </a:lnTo>
                <a:lnTo>
                  <a:pt x="4316258" y="2983919"/>
                </a:lnTo>
                <a:cubicBezTo>
                  <a:pt x="4307275" y="2980548"/>
                  <a:pt x="4301145" y="2980549"/>
                  <a:pt x="4296292" y="2982040"/>
                </a:cubicBezTo>
                <a:lnTo>
                  <a:pt x="4291212" y="2984957"/>
                </a:lnTo>
                <a:lnTo>
                  <a:pt x="4277290" y="2984711"/>
                </a:lnTo>
                <a:lnTo>
                  <a:pt x="4249265" y="2987035"/>
                </a:lnTo>
                <a:lnTo>
                  <a:pt x="4203199" y="2984240"/>
                </a:lnTo>
                <a:cubicBezTo>
                  <a:pt x="4203096" y="2983820"/>
                  <a:pt x="4202995" y="2983401"/>
                  <a:pt x="4202893" y="2982981"/>
                </a:cubicBezTo>
                <a:cubicBezTo>
                  <a:pt x="4201267" y="2980144"/>
                  <a:pt x="4198292" y="2978025"/>
                  <a:pt x="4192396" y="2977347"/>
                </a:cubicBezTo>
                <a:cubicBezTo>
                  <a:pt x="4205365" y="2960058"/>
                  <a:pt x="4162425" y="2961953"/>
                  <a:pt x="4143893" y="2961482"/>
                </a:cubicBezTo>
                <a:cubicBezTo>
                  <a:pt x="4125868" y="2954416"/>
                  <a:pt x="4100250" y="2940836"/>
                  <a:pt x="4084245" y="2934949"/>
                </a:cubicBezTo>
                <a:lnTo>
                  <a:pt x="4075694" y="2934114"/>
                </a:lnTo>
                <a:cubicBezTo>
                  <a:pt x="4075655" y="2934013"/>
                  <a:pt x="4075614" y="2933914"/>
                  <a:pt x="4075575" y="2933815"/>
                </a:cubicBezTo>
                <a:cubicBezTo>
                  <a:pt x="4073829" y="2933031"/>
                  <a:pt x="4071057" y="2932530"/>
                  <a:pt x="4066658" y="2932371"/>
                </a:cubicBezTo>
                <a:lnTo>
                  <a:pt x="4060102" y="2932589"/>
                </a:lnTo>
                <a:lnTo>
                  <a:pt x="4043512" y="2930968"/>
                </a:lnTo>
                <a:lnTo>
                  <a:pt x="4038145" y="2928534"/>
                </a:lnTo>
                <a:lnTo>
                  <a:pt x="4036511" y="2924867"/>
                </a:lnTo>
                <a:lnTo>
                  <a:pt x="4034926" y="2925102"/>
                </a:lnTo>
                <a:cubicBezTo>
                  <a:pt x="4022576" y="2929966"/>
                  <a:pt x="4018025" y="2938342"/>
                  <a:pt x="4005686" y="2912534"/>
                </a:cubicBezTo>
                <a:lnTo>
                  <a:pt x="3937994" y="2895077"/>
                </a:lnTo>
                <a:cubicBezTo>
                  <a:pt x="3921658" y="2902801"/>
                  <a:pt x="3909686" y="2898112"/>
                  <a:pt x="3898423" y="2889422"/>
                </a:cubicBezTo>
                <a:cubicBezTo>
                  <a:pt x="3862243" y="2889918"/>
                  <a:pt x="3830779" y="2876048"/>
                  <a:pt x="3790908" y="2869184"/>
                </a:cubicBezTo>
                <a:cubicBezTo>
                  <a:pt x="3742158" y="2854478"/>
                  <a:pt x="3726280" y="2852501"/>
                  <a:pt x="3683661" y="2845261"/>
                </a:cubicBezTo>
                <a:lnTo>
                  <a:pt x="3611183" y="2812990"/>
                </a:lnTo>
                <a:lnTo>
                  <a:pt x="3605003" y="2814352"/>
                </a:lnTo>
                <a:cubicBezTo>
                  <a:pt x="3600731" y="2814971"/>
                  <a:pt x="3597877" y="2814971"/>
                  <a:pt x="3595884" y="2814516"/>
                </a:cubicBezTo>
                <a:lnTo>
                  <a:pt x="3595649" y="2814247"/>
                </a:lnTo>
                <a:lnTo>
                  <a:pt x="3587126" y="2814937"/>
                </a:lnTo>
                <a:cubicBezTo>
                  <a:pt x="3572774" y="2816728"/>
                  <a:pt x="3550540" y="2802529"/>
                  <a:pt x="3537283" y="2805238"/>
                </a:cubicBezTo>
                <a:cubicBezTo>
                  <a:pt x="3515092" y="2800942"/>
                  <a:pt x="3489773" y="2807207"/>
                  <a:pt x="3474371" y="2801577"/>
                </a:cubicBezTo>
                <a:lnTo>
                  <a:pt x="3401876" y="2789529"/>
                </a:lnTo>
                <a:lnTo>
                  <a:pt x="3365036" y="2806481"/>
                </a:lnTo>
                <a:cubicBezTo>
                  <a:pt x="3361007" y="2808779"/>
                  <a:pt x="3355145" y="2809857"/>
                  <a:pt x="3345174" y="2808163"/>
                </a:cubicBezTo>
                <a:lnTo>
                  <a:pt x="3342846" y="2807188"/>
                </a:lnTo>
                <a:cubicBezTo>
                  <a:pt x="3337528" y="2809659"/>
                  <a:pt x="3296694" y="2810789"/>
                  <a:pt x="3263504" y="2813065"/>
                </a:cubicBezTo>
                <a:cubicBezTo>
                  <a:pt x="3210873" y="2815406"/>
                  <a:pt x="3204538" y="2823378"/>
                  <a:pt x="3143704" y="2820840"/>
                </a:cubicBezTo>
                <a:cubicBezTo>
                  <a:pt x="3083839" y="2822069"/>
                  <a:pt x="3073438" y="2828075"/>
                  <a:pt x="3031439" y="2823483"/>
                </a:cubicBezTo>
                <a:lnTo>
                  <a:pt x="2782717" y="2845304"/>
                </a:lnTo>
                <a:cubicBezTo>
                  <a:pt x="2720447" y="2872959"/>
                  <a:pt x="2718750" y="2842390"/>
                  <a:pt x="2647675" y="2855840"/>
                </a:cubicBezTo>
                <a:cubicBezTo>
                  <a:pt x="2583664" y="2795905"/>
                  <a:pt x="2609849" y="2834173"/>
                  <a:pt x="2569176" y="2829599"/>
                </a:cubicBezTo>
                <a:lnTo>
                  <a:pt x="2444403" y="2843500"/>
                </a:lnTo>
                <a:cubicBezTo>
                  <a:pt x="2412730" y="2860060"/>
                  <a:pt x="2355175" y="2829971"/>
                  <a:pt x="2316260" y="2851967"/>
                </a:cubicBezTo>
                <a:cubicBezTo>
                  <a:pt x="2277148" y="2852505"/>
                  <a:pt x="2234330" y="2848310"/>
                  <a:pt x="2209726" y="2846734"/>
                </a:cubicBezTo>
                <a:cubicBezTo>
                  <a:pt x="2172984" y="2843077"/>
                  <a:pt x="2131016" y="2834145"/>
                  <a:pt x="2095813" y="2830023"/>
                </a:cubicBezTo>
                <a:cubicBezTo>
                  <a:pt x="2078687" y="2843632"/>
                  <a:pt x="2046700" y="2821328"/>
                  <a:pt x="1998504" y="2822003"/>
                </a:cubicBezTo>
                <a:cubicBezTo>
                  <a:pt x="1979851" y="2837650"/>
                  <a:pt x="1965997" y="2822267"/>
                  <a:pt x="1929320" y="2843948"/>
                </a:cubicBezTo>
                <a:cubicBezTo>
                  <a:pt x="1927506" y="2842156"/>
                  <a:pt x="1925308" y="2840529"/>
                  <a:pt x="1922798" y="2839117"/>
                </a:cubicBezTo>
                <a:cubicBezTo>
                  <a:pt x="1908224" y="2830923"/>
                  <a:pt x="1886476" y="2831636"/>
                  <a:pt x="1874228" y="2840712"/>
                </a:cubicBezTo>
                <a:cubicBezTo>
                  <a:pt x="1844711" y="2855471"/>
                  <a:pt x="1815838" y="2863248"/>
                  <a:pt x="1787803" y="2868334"/>
                </a:cubicBezTo>
                <a:lnTo>
                  <a:pt x="1739352" y="2863283"/>
                </a:lnTo>
                <a:cubicBezTo>
                  <a:pt x="1720756" y="2859717"/>
                  <a:pt x="1697809" y="2850808"/>
                  <a:pt x="1676219" y="2846934"/>
                </a:cubicBezTo>
                <a:cubicBezTo>
                  <a:pt x="1653856" y="2845729"/>
                  <a:pt x="1629782" y="2852334"/>
                  <a:pt x="1609817" y="2840037"/>
                </a:cubicBezTo>
                <a:cubicBezTo>
                  <a:pt x="1570834" y="2828361"/>
                  <a:pt x="1525521" y="2848516"/>
                  <a:pt x="1497258" y="2814447"/>
                </a:cubicBezTo>
                <a:cubicBezTo>
                  <a:pt x="1419429" y="2799738"/>
                  <a:pt x="1265224" y="2779725"/>
                  <a:pt x="1151127" y="2765012"/>
                </a:cubicBezTo>
                <a:cubicBezTo>
                  <a:pt x="1044820" y="2755201"/>
                  <a:pt x="911490" y="2756949"/>
                  <a:pt x="859417" y="2755579"/>
                </a:cubicBezTo>
                <a:lnTo>
                  <a:pt x="838688" y="2756792"/>
                </a:lnTo>
                <a:cubicBezTo>
                  <a:pt x="829380" y="2753383"/>
                  <a:pt x="823010" y="2753358"/>
                  <a:pt x="817957" y="2754828"/>
                </a:cubicBezTo>
                <a:lnTo>
                  <a:pt x="812654" y="2757722"/>
                </a:lnTo>
                <a:lnTo>
                  <a:pt x="721195" y="2756632"/>
                </a:lnTo>
                <a:cubicBezTo>
                  <a:pt x="721095" y="2756212"/>
                  <a:pt x="720991" y="2755791"/>
                  <a:pt x="720890" y="2755370"/>
                </a:cubicBezTo>
                <a:cubicBezTo>
                  <a:pt x="719222" y="2752527"/>
                  <a:pt x="716144" y="2750395"/>
                  <a:pt x="710023" y="2749693"/>
                </a:cubicBezTo>
                <a:cubicBezTo>
                  <a:pt x="689532" y="2741604"/>
                  <a:pt x="619665" y="2714421"/>
                  <a:pt x="597940" y="2706835"/>
                </a:cubicBezTo>
                <a:cubicBezTo>
                  <a:pt x="587430" y="2706236"/>
                  <a:pt x="583862" y="2704593"/>
                  <a:pt x="579683" y="2704183"/>
                </a:cubicBezTo>
                <a:lnTo>
                  <a:pt x="572865" y="2704372"/>
                </a:lnTo>
                <a:cubicBezTo>
                  <a:pt x="550627" y="2698066"/>
                  <a:pt x="474197" y="2673651"/>
                  <a:pt x="446247" y="2666342"/>
                </a:cubicBezTo>
                <a:cubicBezTo>
                  <a:pt x="429213" y="2673994"/>
                  <a:pt x="416808" y="2669256"/>
                  <a:pt x="405163" y="2660519"/>
                </a:cubicBezTo>
                <a:cubicBezTo>
                  <a:pt x="367566" y="2660861"/>
                  <a:pt x="334968" y="2646856"/>
                  <a:pt x="293583" y="2639823"/>
                </a:cubicBezTo>
                <a:lnTo>
                  <a:pt x="119529" y="2588018"/>
                </a:lnTo>
                <a:cubicBezTo>
                  <a:pt x="73377" y="2578908"/>
                  <a:pt x="36403" y="2586550"/>
                  <a:pt x="16674" y="2585162"/>
                </a:cubicBezTo>
                <a:lnTo>
                  <a:pt x="1150" y="2579693"/>
                </a:lnTo>
                <a:cubicBezTo>
                  <a:pt x="-1438" y="2323697"/>
                  <a:pt x="1148" y="1341304"/>
                  <a:pt x="1148" y="1049184"/>
                </a:cubicBezTo>
                <a:lnTo>
                  <a:pt x="1148"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5CFF24F-6610-22B4-4B23-3057103D88DA}"/>
              </a:ext>
            </a:extLst>
          </p:cNvPr>
          <p:cNvSpPr>
            <a:spLocks noGrp="1"/>
          </p:cNvSpPr>
          <p:nvPr>
            <p:ph type="title"/>
          </p:nvPr>
        </p:nvSpPr>
        <p:spPr>
          <a:xfrm>
            <a:off x="1137036" y="548640"/>
            <a:ext cx="9916632" cy="1188720"/>
          </a:xfrm>
        </p:spPr>
        <p:txBody>
          <a:bodyPr>
            <a:normAutofit/>
          </a:bodyPr>
          <a:lstStyle/>
          <a:p>
            <a:r>
              <a:rPr lang="en-US">
                <a:solidFill>
                  <a:schemeClr val="tx1">
                    <a:lumMod val="85000"/>
                    <a:lumOff val="15000"/>
                  </a:schemeClr>
                </a:solidFill>
                <a:ea typeface="Calibri Light"/>
                <a:cs typeface="Calibri Light"/>
              </a:rPr>
              <a:t>Abstract</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E962C3C8-7564-35BA-8D80-67F2C33C9ABC}"/>
              </a:ext>
            </a:extLst>
          </p:cNvPr>
          <p:cNvSpPr>
            <a:spLocks noGrp="1"/>
          </p:cNvSpPr>
          <p:nvPr>
            <p:ph idx="1"/>
          </p:nvPr>
        </p:nvSpPr>
        <p:spPr>
          <a:xfrm>
            <a:off x="480766" y="2276573"/>
            <a:ext cx="11076495" cy="3685156"/>
          </a:xfrm>
        </p:spPr>
        <p:txBody>
          <a:bodyPr vert="horz" lIns="91440" tIns="45720" rIns="91440" bIns="45720" rtlCol="0" anchor="ctr">
            <a:normAutofit/>
          </a:bodyPr>
          <a:lstStyle/>
          <a:p>
            <a:pPr marL="0" indent="0" algn="just">
              <a:buNone/>
            </a:pPr>
            <a:r>
              <a:rPr lang="en-US" sz="1900" dirty="0">
                <a:solidFill>
                  <a:schemeClr val="tx1">
                    <a:lumMod val="85000"/>
                    <a:lumOff val="15000"/>
                  </a:schemeClr>
                </a:solidFill>
                <a:latin typeface="Times New Roman"/>
                <a:ea typeface="+mn-lt"/>
                <a:cs typeface="+mn-lt"/>
              </a:rPr>
              <a:t>In today's world, with the development of new and emerging technologies and devices during the past ten years, the trends in human-computer interaction have undergone a significant transformation. Human-Computer Interaction (HCI) is the way that people and computers talk to each other. Generally, computers have been used with a mouse and a keyboard. Using hand gestures to communicate with computers is a new way to interact with computers. Computer Vision techniques will be used in our project to create a virtual mouse and keyboard that can read hand gestures .</a:t>
            </a:r>
          </a:p>
          <a:p>
            <a:pPr marL="0" indent="0" algn="just">
              <a:buNone/>
            </a:pPr>
            <a:r>
              <a:rPr lang="en-US" sz="1900" dirty="0">
                <a:solidFill>
                  <a:schemeClr val="tx1">
                    <a:lumMod val="85000"/>
                    <a:lumOff val="15000"/>
                  </a:schemeClr>
                </a:solidFill>
                <a:latin typeface="Times New Roman"/>
                <a:ea typeface="+mn-lt"/>
                <a:cs typeface="+mn-lt"/>
              </a:rPr>
              <a:t>People with different disabilities can't use the computer with the way it is set up now. Our project aims to solve this problem. Our project is a GUI based application, and with the assistance of computer vision techniques, user hand motions (gestures) is implemented in real-time to operate mouse and keyboard of our computer and custom gestures are being used to make certain actions.</a:t>
            </a:r>
            <a:endParaRPr lang="en-US" sz="1900" dirty="0">
              <a:solidFill>
                <a:schemeClr val="tx1">
                  <a:lumMod val="85000"/>
                  <a:lumOff val="15000"/>
                </a:schemeClr>
              </a:solidFill>
              <a:latin typeface="Times New Roman"/>
              <a:ea typeface="Calibri"/>
              <a:cs typeface="Calibri"/>
            </a:endParaRPr>
          </a:p>
        </p:txBody>
      </p:sp>
      <p:sp>
        <p:nvSpPr>
          <p:cNvPr id="4" name="Slide Number Placeholder 3">
            <a:extLst>
              <a:ext uri="{FF2B5EF4-FFF2-40B4-BE49-F238E27FC236}">
                <a16:creationId xmlns:a16="http://schemas.microsoft.com/office/drawing/2014/main" id="{5E2DA8ED-ABBB-0858-973F-D5BE249470AF}"/>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dirty="0"/>
              <a:pPr>
                <a:spcAft>
                  <a:spcPts val="600"/>
                </a:spcAft>
              </a:pPr>
              <a:t>3</a:t>
            </a:fld>
            <a:endParaRPr lang="en-IN" sz="1000"/>
          </a:p>
        </p:txBody>
      </p:sp>
      <p:pic>
        <p:nvPicPr>
          <p:cNvPr id="6" name="Picture 2" descr="Logo, company name&#10;&#10;Description automatically generated">
            <a:extLst>
              <a:ext uri="{FF2B5EF4-FFF2-40B4-BE49-F238E27FC236}">
                <a16:creationId xmlns:a16="http://schemas.microsoft.com/office/drawing/2014/main" id="{43B663FF-F23E-9B94-41C0-1F9FA40C3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D478E5CD-EBBC-4169-DBAF-F2E7E9C8DCBC}"/>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67606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9083B0-F4AA-C836-857E-763E3B34A676}"/>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cs typeface="Times New Roman" panose="02020603050405020304" pitchFamily="18" charset="0"/>
              </a:rPr>
              <a:t>Introduction</a:t>
            </a:r>
            <a:endParaRPr lang="en-IN">
              <a:solidFill>
                <a:schemeClr val="tx1">
                  <a:lumMod val="85000"/>
                  <a:lumOff val="15000"/>
                </a:schemeClr>
              </a:solidFill>
              <a:cs typeface="Times New Roman" panose="02020603050405020304" pitchFamily="18" charset="0"/>
            </a:endParaRPr>
          </a:p>
        </p:txBody>
      </p:sp>
      <p:sp>
        <p:nvSpPr>
          <p:cNvPr id="3" name="Content Placeholder 2">
            <a:extLst>
              <a:ext uri="{FF2B5EF4-FFF2-40B4-BE49-F238E27FC236}">
                <a16:creationId xmlns:a16="http://schemas.microsoft.com/office/drawing/2014/main" id="{130B0290-11BA-8BCD-DDD4-39DD3929E9E7}"/>
              </a:ext>
            </a:extLst>
          </p:cNvPr>
          <p:cNvSpPr>
            <a:spLocks noGrp="1"/>
          </p:cNvSpPr>
          <p:nvPr>
            <p:ph idx="1"/>
          </p:nvPr>
        </p:nvSpPr>
        <p:spPr>
          <a:xfrm>
            <a:off x="723900" y="2325226"/>
            <a:ext cx="10629900" cy="3320031"/>
          </a:xfrm>
        </p:spPr>
        <p:txBody>
          <a:bodyPr vert="horz" lIns="91440" tIns="45720" rIns="91440" bIns="45720" rtlCol="0" anchor="ctr">
            <a:normAutofit/>
          </a:bodyPr>
          <a:lstStyle/>
          <a:p>
            <a:pPr algn="just"/>
            <a:r>
              <a:rPr lang="en-US" sz="2000" dirty="0">
                <a:solidFill>
                  <a:schemeClr val="tx1">
                    <a:lumMod val="85000"/>
                    <a:lumOff val="15000"/>
                  </a:schemeClr>
                </a:solidFill>
                <a:latin typeface="Times New Roman"/>
                <a:ea typeface="+mn-lt"/>
                <a:cs typeface="+mn-lt"/>
              </a:rPr>
              <a:t>Nowadays computer vision has reached its pinnacle, where a computer can identify its owner using a simple program of image processing. </a:t>
            </a:r>
            <a:endParaRPr lang="en-US" sz="2000" dirty="0">
              <a:solidFill>
                <a:schemeClr val="tx1">
                  <a:lumMod val="85000"/>
                  <a:lumOff val="15000"/>
                </a:schemeClr>
              </a:solidFill>
              <a:latin typeface="Times New Roman"/>
              <a:cs typeface="Times New Roman"/>
            </a:endParaRPr>
          </a:p>
          <a:p>
            <a:pPr algn="just"/>
            <a:r>
              <a:rPr lang="en-US" sz="2000" dirty="0">
                <a:solidFill>
                  <a:schemeClr val="tx1">
                    <a:lumMod val="85000"/>
                    <a:lumOff val="15000"/>
                  </a:schemeClr>
                </a:solidFill>
                <a:latin typeface="Times New Roman"/>
                <a:ea typeface="+mn-lt"/>
                <a:cs typeface="+mn-lt"/>
              </a:rPr>
              <a:t>In this stage of development, people are using this vision in many aspects of day-to-day life, like Face Recognition, Color detection, Automatic car, etc.</a:t>
            </a:r>
            <a:endParaRPr lang="en-US" sz="2000" dirty="0">
              <a:solidFill>
                <a:schemeClr val="tx1">
                  <a:lumMod val="85000"/>
                  <a:lumOff val="15000"/>
                </a:schemeClr>
              </a:solidFill>
              <a:latin typeface="Times New Roman"/>
              <a:cs typeface="Times New Roman"/>
            </a:endParaRPr>
          </a:p>
          <a:p>
            <a:pPr algn="just"/>
            <a:r>
              <a:rPr lang="en-US" sz="2000" dirty="0">
                <a:solidFill>
                  <a:schemeClr val="tx1">
                    <a:lumMod val="85000"/>
                    <a:lumOff val="15000"/>
                  </a:schemeClr>
                </a:solidFill>
                <a:latin typeface="Times New Roman"/>
                <a:ea typeface="+mn-lt"/>
                <a:cs typeface="+mn-lt"/>
              </a:rPr>
              <a:t>Researchers from all over the world are currently working to increase the interactivity of our devices and to develop ways to operate them virtually.</a:t>
            </a:r>
            <a:endParaRPr lang="en-US" sz="2000" dirty="0">
              <a:solidFill>
                <a:schemeClr val="tx1">
                  <a:lumMod val="85000"/>
                  <a:lumOff val="15000"/>
                </a:schemeClr>
              </a:solidFill>
              <a:latin typeface="Times New Roman"/>
              <a:cs typeface="Calibri"/>
            </a:endParaRPr>
          </a:p>
          <a:p>
            <a:pPr algn="just"/>
            <a:endParaRPr lang="en-US" sz="2000" dirty="0">
              <a:solidFill>
                <a:schemeClr val="tx1">
                  <a:lumMod val="85000"/>
                  <a:lumOff val="15000"/>
                </a:schemeClr>
              </a:solidFill>
              <a:latin typeface="Times New Roman"/>
              <a:cs typeface="Calibri"/>
            </a:endParaRPr>
          </a:p>
          <a:p>
            <a:pPr algn="just"/>
            <a:endParaRPr lang="en-US" sz="2000" dirty="0">
              <a:solidFill>
                <a:schemeClr val="tx1">
                  <a:lumMod val="85000"/>
                  <a:lumOff val="15000"/>
                </a:schemeClr>
              </a:solidFill>
              <a:latin typeface="Times New Roman"/>
              <a:cs typeface="Calibri"/>
            </a:endParaRPr>
          </a:p>
          <a:p>
            <a:pPr algn="just"/>
            <a:endParaRPr lang="en-US" sz="2000" dirty="0">
              <a:solidFill>
                <a:schemeClr val="tx1">
                  <a:lumMod val="85000"/>
                  <a:lumOff val="15000"/>
                </a:schemeClr>
              </a:solidFill>
              <a:latin typeface="Times New Roman"/>
              <a:cs typeface="Calibri"/>
            </a:endParaRPr>
          </a:p>
          <a:p>
            <a:pPr algn="just"/>
            <a:endParaRPr lang="en-IN" sz="2000" dirty="0">
              <a:solidFill>
                <a:schemeClr val="tx1">
                  <a:lumMod val="85000"/>
                  <a:lumOff val="15000"/>
                </a:schemeClr>
              </a:solidFill>
              <a:latin typeface="Times New Roman"/>
              <a:cs typeface="Calibri" panose="020F0502020204030204"/>
            </a:endParaRPr>
          </a:p>
        </p:txBody>
      </p:sp>
      <p:sp>
        <p:nvSpPr>
          <p:cNvPr id="17" name="Freeform: Shape 16">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F32EC70-C220-216D-8865-F02D3FB2A9C7}"/>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4</a:t>
            </a:fld>
            <a:endParaRPr lang="en-IN" sz="1000"/>
          </a:p>
        </p:txBody>
      </p:sp>
      <p:pic>
        <p:nvPicPr>
          <p:cNvPr id="8" name="Picture 2">
            <a:extLst>
              <a:ext uri="{FF2B5EF4-FFF2-40B4-BE49-F238E27FC236}">
                <a16:creationId xmlns:a16="http://schemas.microsoft.com/office/drawing/2014/main" id="{E53F67B6-A1C4-F771-6080-E521FAC89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B26BACC-3766-7866-9162-99D5868E5FA1}"/>
              </a:ext>
            </a:extLst>
          </p:cNvPr>
          <p:cNvSpPr>
            <a:spLocks noGrp="1"/>
          </p:cNvSpPr>
          <p:nvPr>
            <p:ph type="ftr" sz="quarter" idx="11"/>
          </p:nvPr>
        </p:nvSpPr>
        <p:spPr/>
        <p:txBody>
          <a:bodyPr/>
          <a:lstStyle/>
          <a:p>
            <a:r>
              <a:rPr lang="en-US" dirty="0"/>
              <a:t>30-12-2022</a:t>
            </a:r>
            <a:endParaRPr lang="en-US" dirty="0"/>
          </a:p>
        </p:txBody>
      </p:sp>
      <p:pic>
        <p:nvPicPr>
          <p:cNvPr id="1026" name="Picture 2" descr="Key Market Trends of the Gesture Recognition Technology - BlueWhaleApps">
            <a:extLst>
              <a:ext uri="{FF2B5EF4-FFF2-40B4-BE49-F238E27FC236}">
                <a16:creationId xmlns:a16="http://schemas.microsoft.com/office/drawing/2014/main" id="{CAB755CC-89A9-74CE-7EE0-267A4AE9D3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794" y="4389438"/>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984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F47CB7-972F-479F-A36D-9E72D26EC8D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D153B68-5844-490D-8E67-F616D6D721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324899-948E-EAA1-0321-1B7C45E2A5FC}"/>
              </a:ext>
            </a:extLst>
          </p:cNvPr>
          <p:cNvSpPr>
            <a:spLocks noGrp="1"/>
          </p:cNvSpPr>
          <p:nvPr>
            <p:ph type="title"/>
          </p:nvPr>
        </p:nvSpPr>
        <p:spPr/>
        <p:txBody>
          <a:bodyPr>
            <a:normAutofit/>
          </a:bodyPr>
          <a:lstStyle/>
          <a:p>
            <a:r>
              <a:rPr lang="en-US">
                <a:cs typeface="Times New Roman" panose="02020603050405020304" pitchFamily="18" charset="0"/>
              </a:rPr>
              <a:t>Motivation</a:t>
            </a:r>
            <a:endParaRPr lang="en-IN">
              <a:cs typeface="Times New Roman" panose="02020603050405020304" pitchFamily="18" charset="0"/>
            </a:endParaRPr>
          </a:p>
        </p:txBody>
      </p:sp>
      <p:sp>
        <p:nvSpPr>
          <p:cNvPr id="3" name="Content Placeholder 2">
            <a:extLst>
              <a:ext uri="{FF2B5EF4-FFF2-40B4-BE49-F238E27FC236}">
                <a16:creationId xmlns:a16="http://schemas.microsoft.com/office/drawing/2014/main" id="{63415B81-A473-882D-9C45-7C263B7831F9}"/>
              </a:ext>
            </a:extLst>
          </p:cNvPr>
          <p:cNvSpPr>
            <a:spLocks noGrp="1"/>
          </p:cNvSpPr>
          <p:nvPr>
            <p:ph idx="1"/>
          </p:nvPr>
        </p:nvSpPr>
        <p:spPr/>
        <p:txBody>
          <a:bodyPr vert="horz" lIns="91440" tIns="45720" rIns="91440" bIns="45720" rtlCol="0" anchor="t">
            <a:normAutofit/>
          </a:bodyPr>
          <a:lstStyle/>
          <a:p>
            <a:pPr algn="just"/>
            <a:r>
              <a:rPr lang="en-US" sz="2000" dirty="0">
                <a:latin typeface="Times New Roman"/>
                <a:ea typeface="+mn-lt"/>
                <a:cs typeface="+mn-lt"/>
              </a:rPr>
              <a:t>To help make the lives of people with different disabilities easier to interact with computer.</a:t>
            </a:r>
          </a:p>
          <a:p>
            <a:pPr algn="just"/>
            <a:r>
              <a:rPr lang="en-US" sz="2000" dirty="0">
                <a:latin typeface="Times New Roman"/>
                <a:cs typeface="Times New Roman"/>
              </a:rPr>
              <a:t>Also, in Covid Situation many people don’t want to touch stuff that’s related to Covid or in other way we can tell that there should be minimal contact.</a:t>
            </a:r>
            <a:endParaRPr lang="en-US" sz="2000" dirty="0">
              <a:latin typeface="Times New Roman"/>
              <a:ea typeface="+mn-lt"/>
              <a:cs typeface="Times New Roman"/>
            </a:endParaRPr>
          </a:p>
          <a:p>
            <a:pPr algn="just"/>
            <a:r>
              <a:rPr lang="en-US" sz="2000" dirty="0">
                <a:latin typeface="Times New Roman"/>
                <a:cs typeface="Times New Roman"/>
              </a:rPr>
              <a:t>It is also economical, doesn’t require more space and is convenient for the users.</a:t>
            </a:r>
          </a:p>
          <a:p>
            <a:pPr algn="just"/>
            <a:endParaRPr lang="en-US" sz="2000">
              <a:latin typeface="Times New Roman"/>
              <a:cs typeface="Calibri" panose="020F0502020204030204"/>
            </a:endParaRPr>
          </a:p>
        </p:txBody>
      </p:sp>
      <p:sp>
        <p:nvSpPr>
          <p:cNvPr id="17" name="Freeform: Shape 16">
            <a:extLst>
              <a:ext uri="{FF2B5EF4-FFF2-40B4-BE49-F238E27FC236}">
                <a16:creationId xmlns:a16="http://schemas.microsoft.com/office/drawing/2014/main" id="{9A0D773F-7A7D-4DBB-9DEA-86BB8B8F4BC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A57B4862-6D66-8250-46B0-C6B4F09E37A1}"/>
              </a:ext>
            </a:extLst>
          </p:cNvPr>
          <p:cNvSpPr>
            <a:spLocks noGrp="1"/>
          </p:cNvSpPr>
          <p:nvPr>
            <p:ph type="sldNum" sz="quarter" idx="12"/>
          </p:nvPr>
        </p:nvSpPr>
        <p:spPr/>
        <p:txBody>
          <a:bodyPr/>
          <a:lstStyle/>
          <a:p>
            <a:fld id="{3DE82C6F-0FAC-4804-A75F-EAF5CBB8FE58}" type="slidenum">
              <a:rPr lang="en-IN" dirty="0" smtClean="0"/>
              <a:t>5</a:t>
            </a:fld>
            <a:endParaRPr lang="en-IN"/>
          </a:p>
        </p:txBody>
      </p:sp>
      <p:pic>
        <p:nvPicPr>
          <p:cNvPr id="8" name="Picture 2">
            <a:extLst>
              <a:ext uri="{FF2B5EF4-FFF2-40B4-BE49-F238E27FC236}">
                <a16:creationId xmlns:a16="http://schemas.microsoft.com/office/drawing/2014/main" id="{0B193C71-C37C-E45A-E048-7B107A743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6086140D-6376-3470-53F8-CB5E739372FB}"/>
              </a:ext>
            </a:extLst>
          </p:cNvPr>
          <p:cNvPicPr>
            <a:picLocks noChangeAspect="1"/>
          </p:cNvPicPr>
          <p:nvPr/>
        </p:nvPicPr>
        <p:blipFill>
          <a:blip r:embed="rId3"/>
          <a:stretch>
            <a:fillRect/>
          </a:stretch>
        </p:blipFill>
        <p:spPr>
          <a:xfrm>
            <a:off x="4013200" y="3317240"/>
            <a:ext cx="4175760" cy="2783840"/>
          </a:xfrm>
          <a:prstGeom prst="rect">
            <a:avLst/>
          </a:prstGeom>
        </p:spPr>
      </p:pic>
      <p:sp>
        <p:nvSpPr>
          <p:cNvPr id="6" name="Footer Placeholder 5">
            <a:extLst>
              <a:ext uri="{FF2B5EF4-FFF2-40B4-BE49-F238E27FC236}">
                <a16:creationId xmlns:a16="http://schemas.microsoft.com/office/drawing/2014/main" id="{559830F8-E113-FEDF-5A81-EFEE9085E291}"/>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6526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55CC0A-6A18-9F03-D876-C7411150461E}"/>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Objective </a:t>
            </a:r>
            <a:endParaRPr lang="en-IN">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D23B7F1-7F27-3B16-D21B-410877F9876D}"/>
              </a:ext>
            </a:extLst>
          </p:cNvPr>
          <p:cNvSpPr>
            <a:spLocks noGrp="1"/>
          </p:cNvSpPr>
          <p:nvPr>
            <p:ph idx="1"/>
          </p:nvPr>
        </p:nvSpPr>
        <p:spPr>
          <a:xfrm>
            <a:off x="1272618" y="2432115"/>
            <a:ext cx="9181707" cy="2565536"/>
          </a:xfrm>
        </p:spPr>
        <p:txBody>
          <a:bodyPr vert="horz" lIns="91440" tIns="45720" rIns="91440" bIns="45720" rtlCol="0" anchor="ctr">
            <a:normAutofit/>
          </a:bodyPr>
          <a:lstStyle/>
          <a:p>
            <a:pPr algn="just"/>
            <a:r>
              <a:rPr lang="en-US" sz="2000">
                <a:solidFill>
                  <a:schemeClr val="tx1">
                    <a:lumMod val="85000"/>
                    <a:lumOff val="15000"/>
                  </a:schemeClr>
                </a:solidFill>
                <a:latin typeface="Times New Roman"/>
                <a:ea typeface="+mn-lt"/>
                <a:cs typeface="+mn-lt"/>
              </a:rPr>
              <a:t>Our main goal is to make the interaction between human and computer as natural as the interaction between humans.</a:t>
            </a:r>
          </a:p>
          <a:p>
            <a:pPr algn="just"/>
            <a:r>
              <a:rPr lang="en-US" sz="2000">
                <a:solidFill>
                  <a:schemeClr val="tx1">
                    <a:lumMod val="85000"/>
                    <a:lumOff val="15000"/>
                  </a:schemeClr>
                </a:solidFill>
                <a:latin typeface="Times New Roman"/>
                <a:ea typeface="+mn-lt"/>
                <a:cs typeface="+mn-lt"/>
              </a:rPr>
              <a:t>The purpose of this project is to develop a Virtual Keyboard and Mouse application that targets a few aspects of significant development.</a:t>
            </a:r>
            <a:endParaRPr lang="en-IN" sz="2000">
              <a:solidFill>
                <a:schemeClr val="tx1">
                  <a:lumMod val="85000"/>
                  <a:lumOff val="15000"/>
                </a:schemeClr>
              </a:solidFill>
              <a:latin typeface="Times New Roman"/>
              <a:cs typeface="Calibri"/>
            </a:endParaRP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CD68EF1-65C7-2FEA-2B2C-00E8C7B7B09F}"/>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6</a:t>
            </a:fld>
            <a:endParaRPr lang="en-IN" sz="1000"/>
          </a:p>
        </p:txBody>
      </p:sp>
      <p:pic>
        <p:nvPicPr>
          <p:cNvPr id="6" name="Picture 2">
            <a:extLst>
              <a:ext uri="{FF2B5EF4-FFF2-40B4-BE49-F238E27FC236}">
                <a16:creationId xmlns:a16="http://schemas.microsoft.com/office/drawing/2014/main" id="{896FFCCD-0A3C-09A8-1385-E319D98A8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89EFDFC-0A36-8CF7-28A4-58713E370649}"/>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231688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02243E-D902-1D72-B3C3-7B564DFE21B8}"/>
              </a:ext>
            </a:extLst>
          </p:cNvPr>
          <p:cNvSpPr>
            <a:spLocks noGrp="1"/>
          </p:cNvSpPr>
          <p:nvPr>
            <p:ph type="title"/>
          </p:nvPr>
        </p:nvSpPr>
        <p:spPr>
          <a:xfrm>
            <a:off x="1137036" y="548640"/>
            <a:ext cx="9543405" cy="1188720"/>
          </a:xfrm>
        </p:spPr>
        <p:txBody>
          <a:bodyPr>
            <a:normAutofit/>
          </a:bodyPr>
          <a:lstStyle/>
          <a:p>
            <a:r>
              <a:rPr lang="en-US">
                <a:solidFill>
                  <a:schemeClr val="tx1">
                    <a:lumMod val="85000"/>
                    <a:lumOff val="15000"/>
                  </a:schemeClr>
                </a:solidFill>
              </a:rPr>
              <a:t>Problem Statement</a:t>
            </a:r>
            <a:endParaRPr lang="en-IN">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03345137-79C7-C9F7-86FB-29605A4ED0CB}"/>
              </a:ext>
            </a:extLst>
          </p:cNvPr>
          <p:cNvSpPr>
            <a:spLocks noGrp="1"/>
          </p:cNvSpPr>
          <p:nvPr>
            <p:ph idx="1"/>
          </p:nvPr>
        </p:nvSpPr>
        <p:spPr>
          <a:xfrm>
            <a:off x="565608" y="2431765"/>
            <a:ext cx="10859679" cy="3320031"/>
          </a:xfrm>
        </p:spPr>
        <p:txBody>
          <a:bodyPr vert="horz" lIns="91440" tIns="45720" rIns="91440" bIns="45720" rtlCol="0" anchor="ctr">
            <a:normAutofit/>
          </a:bodyPr>
          <a:lstStyle/>
          <a:p>
            <a:pPr algn="just"/>
            <a:r>
              <a:rPr lang="en-US" sz="2000" dirty="0">
                <a:solidFill>
                  <a:schemeClr val="tx1">
                    <a:lumMod val="85000"/>
                    <a:lumOff val="15000"/>
                  </a:schemeClr>
                </a:solidFill>
                <a:latin typeface="Times New Roman"/>
                <a:ea typeface="+mn-lt"/>
                <a:cs typeface="+mn-lt"/>
              </a:rPr>
              <a:t>Creating a Real-time virtually controlled mouse and keyboard using hand gestures which helps</a:t>
            </a:r>
            <a:r>
              <a:rPr lang="en-US" sz="2000" dirty="0">
                <a:solidFill>
                  <a:schemeClr val="tx1">
                    <a:lumMod val="85000"/>
                    <a:lumOff val="15000"/>
                  </a:schemeClr>
                </a:solidFill>
                <a:latin typeface="Calibri"/>
                <a:ea typeface="+mn-lt"/>
                <a:cs typeface="+mn-lt"/>
              </a:rPr>
              <a:t> </a:t>
            </a:r>
            <a:r>
              <a:rPr lang="en-US" sz="2000" dirty="0">
                <a:solidFill>
                  <a:schemeClr val="tx1">
                    <a:lumMod val="85000"/>
                    <a:lumOff val="15000"/>
                  </a:schemeClr>
                </a:solidFill>
                <a:latin typeface="Times New Roman"/>
                <a:ea typeface="+mn-lt"/>
                <a:cs typeface="+mn-lt"/>
              </a:rPr>
              <a:t>in achieving the ease and naturalness desired for HCI.</a:t>
            </a:r>
          </a:p>
          <a:p>
            <a:pPr marL="0" indent="0" algn="just">
              <a:buNone/>
            </a:pPr>
            <a:endParaRPr lang="en-US" sz="2000" dirty="0">
              <a:solidFill>
                <a:schemeClr val="tx1">
                  <a:lumMod val="85000"/>
                  <a:lumOff val="15000"/>
                </a:schemeClr>
              </a:solidFill>
              <a:latin typeface="Times New Roman"/>
              <a:cs typeface="Calibri" panose="020F0502020204030204"/>
            </a:endParaRPr>
          </a:p>
        </p:txBody>
      </p:sp>
      <p:sp>
        <p:nvSpPr>
          <p:cNvPr id="15" name="Freeform: Shape 14">
            <a:extLst>
              <a:ext uri="{FF2B5EF4-FFF2-40B4-BE49-F238E27FC236}">
                <a16:creationId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464FF50-7CE7-AD20-8470-6273E2773C3A}"/>
              </a:ext>
            </a:extLst>
          </p:cNvPr>
          <p:cNvSpPr>
            <a:spLocks noGrp="1"/>
          </p:cNvSpPr>
          <p:nvPr>
            <p:ph type="sldNum" sz="quarter" idx="12"/>
          </p:nvPr>
        </p:nvSpPr>
        <p:spPr>
          <a:xfrm>
            <a:off x="8610600" y="6356350"/>
            <a:ext cx="2743200" cy="365125"/>
          </a:xfrm>
        </p:spPr>
        <p:txBody>
          <a:bodyPr>
            <a:normAutofit/>
          </a:bodyPr>
          <a:lstStyle/>
          <a:p>
            <a:pPr>
              <a:spcAft>
                <a:spcPts val="600"/>
              </a:spcAft>
            </a:pPr>
            <a:fld id="{3DE82C6F-0FAC-4804-A75F-EAF5CBB8FE58}" type="slidenum">
              <a:rPr lang="en-IN" sz="1000"/>
              <a:pPr>
                <a:spcAft>
                  <a:spcPts val="600"/>
                </a:spcAft>
              </a:pPr>
              <a:t>7</a:t>
            </a:fld>
            <a:endParaRPr lang="en-IN" sz="1000"/>
          </a:p>
        </p:txBody>
      </p:sp>
      <p:pic>
        <p:nvPicPr>
          <p:cNvPr id="6" name="Picture 2">
            <a:extLst>
              <a:ext uri="{FF2B5EF4-FFF2-40B4-BE49-F238E27FC236}">
                <a16:creationId xmlns:a16="http://schemas.microsoft.com/office/drawing/2014/main" id="{0D913938-2D60-8D02-93D1-F7C2D59B2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ACBEF9C-CBED-8794-E125-7A5E0A382987}"/>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136306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6787A-28C5-F48F-4786-FE9B00DBBD89}"/>
              </a:ext>
            </a:extLst>
          </p:cNvPr>
          <p:cNvSpPr>
            <a:spLocks noGrp="1"/>
          </p:cNvSpPr>
          <p:nvPr>
            <p:ph type="title"/>
          </p:nvPr>
        </p:nvSpPr>
        <p:spPr/>
        <p:txBody>
          <a:bodyPr/>
          <a:lstStyle/>
          <a:p>
            <a:r>
              <a:rPr lang="en-US"/>
              <a:t>Literature Survey </a:t>
            </a:r>
            <a:endParaRPr lang="en-IN"/>
          </a:p>
        </p:txBody>
      </p:sp>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1464185369"/>
              </p:ext>
            </p:extLst>
          </p:nvPr>
        </p:nvGraphicFramePr>
        <p:xfrm>
          <a:off x="838200" y="1825625"/>
          <a:ext cx="10515597" cy="4133938"/>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387600">
                  <a:extLst>
                    <a:ext uri="{9D8B030D-6E8A-4147-A177-3AD203B41FA5}">
                      <a16:colId xmlns:a16="http://schemas.microsoft.com/office/drawing/2014/main" val="2763362741"/>
                    </a:ext>
                  </a:extLst>
                </a:gridCol>
                <a:gridCol w="3111499">
                  <a:extLst>
                    <a:ext uri="{9D8B030D-6E8A-4147-A177-3AD203B41FA5}">
                      <a16:colId xmlns:a16="http://schemas.microsoft.com/office/drawing/2014/main" val="705658565"/>
                    </a:ext>
                  </a:extLst>
                </a:gridCol>
                <a:gridCol w="2387598">
                  <a:extLst>
                    <a:ext uri="{9D8B030D-6E8A-4147-A177-3AD203B41FA5}">
                      <a16:colId xmlns:a16="http://schemas.microsoft.com/office/drawing/2014/main" val="916574367"/>
                    </a:ext>
                  </a:extLst>
                </a:gridCol>
              </a:tblGrid>
              <a:tr h="346911">
                <a:tc>
                  <a:txBody>
                    <a:bodyPr/>
                    <a:lstStyle/>
                    <a:p>
                      <a:pPr algn="ctr"/>
                      <a:r>
                        <a:rPr lang="en-US" dirty="0"/>
                        <a:t>Paper Title</a:t>
                      </a:r>
                      <a:endParaRPr lang="en-IN" dirty="0"/>
                    </a:p>
                  </a:txBody>
                  <a:tcPr/>
                </a:tc>
                <a:tc>
                  <a:txBody>
                    <a:bodyPr/>
                    <a:lstStyle/>
                    <a:p>
                      <a:pPr algn="ctr"/>
                      <a:r>
                        <a:rPr lang="en-US" dirty="0"/>
                        <a:t>Author</a:t>
                      </a:r>
                      <a:endParaRPr lang="en-IN" dirty="0"/>
                    </a:p>
                  </a:txBody>
                  <a:tcPr/>
                </a:tc>
                <a:tc>
                  <a:txBody>
                    <a:bodyPr/>
                    <a:lstStyle/>
                    <a:p>
                      <a:pPr algn="ctr"/>
                      <a:r>
                        <a:rPr lang="en-US" dirty="0"/>
                        <a:t>Description</a:t>
                      </a:r>
                      <a:endParaRPr lang="en-IN" dirty="0"/>
                    </a:p>
                  </a:txBody>
                  <a:tcPr/>
                </a:tc>
                <a:tc>
                  <a:txBody>
                    <a:bodyPr/>
                    <a:lstStyle/>
                    <a:p>
                      <a:pPr algn="ctr"/>
                      <a:r>
                        <a:rPr lang="en-US" dirty="0"/>
                        <a:t>Gaps</a:t>
                      </a:r>
                      <a:endParaRPr lang="en-IN" dirty="0"/>
                    </a:p>
                  </a:txBody>
                  <a:tcPr/>
                </a:tc>
                <a:extLst>
                  <a:ext uri="{0D108BD9-81ED-4DB2-BD59-A6C34878D82A}">
                    <a16:rowId xmlns:a16="http://schemas.microsoft.com/office/drawing/2014/main" val="3741300067"/>
                  </a:ext>
                </a:extLst>
              </a:tr>
              <a:tr h="3768178">
                <a:tc>
                  <a:txBody>
                    <a:bodyPr/>
                    <a:lstStyle/>
                    <a:p>
                      <a:pPr algn="ctr"/>
                      <a:r>
                        <a:rPr lang="en-IN" i="0" dirty="0">
                          <a:latin typeface="Times New Roman"/>
                        </a:rPr>
                        <a:t>Hand Gesture Tracking and Recognition based Human-Computer Interaction System and Its Applications</a:t>
                      </a:r>
                      <a:endParaRPr lang="en-IN" dirty="0">
                        <a:latin typeface="Times New Roman"/>
                      </a:endParaRPr>
                    </a:p>
                    <a:p>
                      <a:pPr lvl="0" algn="ctr">
                        <a:buNone/>
                      </a:pPr>
                      <a:endParaRPr lang="en-US" sz="1800" b="0" i="0" u="none" strike="noStrike" noProof="0">
                        <a:latin typeface="Times New Roman"/>
                      </a:endParaRPr>
                    </a:p>
                    <a:p>
                      <a:pPr lvl="0" algn="ctr">
                        <a:buNone/>
                      </a:pPr>
                      <a:r>
                        <a:rPr lang="en-US" sz="1800" b="0" i="0" u="none" strike="noStrike" noProof="0" dirty="0">
                          <a:latin typeface="Times New Roman"/>
                        </a:rPr>
                        <a:t>IEEE International Conference on Information and Automation (ICIA)</a:t>
                      </a:r>
                      <a:endParaRPr lang="en-IN" dirty="0">
                        <a:latin typeface="Times New Roman"/>
                      </a:endParaRPr>
                    </a:p>
                    <a:p>
                      <a:pPr lvl="0" algn="ctr">
                        <a:buNone/>
                      </a:pPr>
                      <a:endParaRPr lang="en-US" sz="1800" b="0" i="0" u="none" strike="noStrike" noProof="0">
                        <a:latin typeface="Times New Roman"/>
                      </a:endParaRPr>
                    </a:p>
                    <a:p>
                      <a:pPr lvl="0" algn="ctr">
                        <a:buNone/>
                      </a:pPr>
                      <a:r>
                        <a:rPr lang="en-US" sz="1800" b="0" i="0" u="none" strike="noStrike" noProof="0" dirty="0">
                          <a:latin typeface="Times New Roman"/>
                        </a:rPr>
                        <a:t>2018.</a:t>
                      </a:r>
                      <a:endParaRPr lang="en-IN" dirty="0">
                        <a:latin typeface="Times New Roman"/>
                      </a:endParaRPr>
                    </a:p>
                    <a:p>
                      <a:pPr lvl="0" algn="ctr">
                        <a:buNone/>
                      </a:pPr>
                      <a:endParaRPr lang="en-IN">
                        <a:latin typeface="Times New Roman"/>
                      </a:endParaRPr>
                    </a:p>
                  </a:txBody>
                  <a:tcPr/>
                </a:tc>
                <a:tc>
                  <a:txBody>
                    <a:bodyPr/>
                    <a:lstStyle/>
                    <a:p>
                      <a:pPr lvl="0" algn="ctr">
                        <a:buNone/>
                      </a:pPr>
                      <a:r>
                        <a:rPr lang="en-IN" sz="1800" b="0" i="0" u="none" strike="noStrike" noProof="0" dirty="0">
                          <a:latin typeface="Times New Roman"/>
                        </a:rPr>
                        <a:t>Kai Li; Jun Cheng; </a:t>
                      </a:r>
                      <a:r>
                        <a:rPr lang="en-IN" sz="1800" b="0" i="0" u="none" strike="noStrike" noProof="0" dirty="0" err="1">
                          <a:latin typeface="Times New Roman"/>
                        </a:rPr>
                        <a:t>Qieshi</a:t>
                      </a:r>
                      <a:r>
                        <a:rPr lang="en-IN" sz="1800" b="0" i="0" u="none" strike="noStrike" noProof="0" dirty="0">
                          <a:latin typeface="Times New Roman"/>
                        </a:rPr>
                        <a:t> Zhang; Jianming Liu</a:t>
                      </a:r>
                      <a:endParaRPr lang="en-US" u="none" dirty="0">
                        <a:latin typeface="Times New Roman"/>
                      </a:endParaRPr>
                    </a:p>
                  </a:txBody>
                  <a:tcPr/>
                </a:tc>
                <a:tc>
                  <a:txBody>
                    <a:bodyPr/>
                    <a:lstStyle/>
                    <a:p>
                      <a:pPr lvl="0" algn="ctr">
                        <a:buNone/>
                      </a:pPr>
                      <a:r>
                        <a:rPr lang="en-IN" sz="1800" b="0" i="0" u="none" strike="noStrike" noProof="0" dirty="0">
                          <a:latin typeface="Times New Roman"/>
                        </a:rPr>
                        <a:t>Proposed a human-computer interaction (HCI) system for entertainment or education via a depth-sensing camera. Used Kalman filter and depth data from the Kinect to predict the hand position making the tracking smooth and robust.</a:t>
                      </a:r>
                      <a:endParaRPr lang="en-US" dirty="0">
                        <a:latin typeface="Times New Roman"/>
                      </a:endParaRPr>
                    </a:p>
                  </a:txBody>
                  <a:tcPr/>
                </a:tc>
                <a:tc>
                  <a:txBody>
                    <a:bodyPr/>
                    <a:lstStyle/>
                    <a:p>
                      <a:pPr lvl="0" algn="ctr">
                        <a:buNone/>
                      </a:pPr>
                      <a:r>
                        <a:rPr lang="en-IN" sz="1800" b="0" i="0" u="none" strike="noStrike" noProof="0" dirty="0">
                          <a:latin typeface="Times New Roman"/>
                        </a:rPr>
                        <a:t>Only static gestures are supported, restrictions on the multi-hand tracking and recognition,</a:t>
                      </a:r>
                      <a:r>
                        <a:rPr lang="en-IN" sz="1800" b="0" i="0" u="none" strike="noStrike" noProof="0" dirty="0"/>
                        <a:t> </a:t>
                      </a:r>
                      <a:r>
                        <a:rPr lang="en-IN" dirty="0">
                          <a:latin typeface="Times New Roman"/>
                        </a:rPr>
                        <a:t>Custom gestures mapped to certain actions (shortcuts).</a:t>
                      </a:r>
                      <a:endParaRPr lang="en-US"/>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8</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7CBCBE8-CE19-1A64-4036-0DBAF450F42E}"/>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758851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472502-E7D9-28BF-19CE-49D5C68F9F2D}"/>
              </a:ext>
            </a:extLst>
          </p:cNvPr>
          <p:cNvGraphicFramePr>
            <a:graphicFrameLocks noGrp="1"/>
          </p:cNvGraphicFramePr>
          <p:nvPr>
            <p:ph idx="1"/>
            <p:extLst>
              <p:ext uri="{D42A27DB-BD31-4B8C-83A1-F6EECF244321}">
                <p14:modId xmlns:p14="http://schemas.microsoft.com/office/powerpoint/2010/main" val="3928993117"/>
              </p:ext>
            </p:extLst>
          </p:nvPr>
        </p:nvGraphicFramePr>
        <p:xfrm>
          <a:off x="838200" y="1698625"/>
          <a:ext cx="10515599" cy="3754120"/>
        </p:xfrm>
        <a:graphic>
          <a:graphicData uri="http://schemas.openxmlformats.org/drawingml/2006/table">
            <a:tbl>
              <a:tblPr firstRow="1" bandRow="1">
                <a:tableStyleId>{21E4AEA4-8DFA-4A89-87EB-49C32662AFE0}</a:tableStyleId>
              </a:tblPr>
              <a:tblGrid>
                <a:gridCol w="2628900">
                  <a:extLst>
                    <a:ext uri="{9D8B030D-6E8A-4147-A177-3AD203B41FA5}">
                      <a16:colId xmlns:a16="http://schemas.microsoft.com/office/drawing/2014/main" val="3164171486"/>
                    </a:ext>
                  </a:extLst>
                </a:gridCol>
                <a:gridCol w="2273300">
                  <a:extLst>
                    <a:ext uri="{9D8B030D-6E8A-4147-A177-3AD203B41FA5}">
                      <a16:colId xmlns:a16="http://schemas.microsoft.com/office/drawing/2014/main" val="2763362741"/>
                    </a:ext>
                  </a:extLst>
                </a:gridCol>
                <a:gridCol w="2984499">
                  <a:extLst>
                    <a:ext uri="{9D8B030D-6E8A-4147-A177-3AD203B41FA5}">
                      <a16:colId xmlns:a16="http://schemas.microsoft.com/office/drawing/2014/main" val="705658565"/>
                    </a:ext>
                  </a:extLst>
                </a:gridCol>
                <a:gridCol w="2628900">
                  <a:extLst>
                    <a:ext uri="{9D8B030D-6E8A-4147-A177-3AD203B41FA5}">
                      <a16:colId xmlns:a16="http://schemas.microsoft.com/office/drawing/2014/main" val="916574367"/>
                    </a:ext>
                  </a:extLst>
                </a:gridCol>
              </a:tblGrid>
              <a:tr h="370840">
                <a:tc>
                  <a:txBody>
                    <a:bodyPr/>
                    <a:lstStyle/>
                    <a:p>
                      <a:pPr algn="ctr"/>
                      <a:r>
                        <a:rPr lang="en-US" dirty="0"/>
                        <a:t>Paper Title</a:t>
                      </a:r>
                      <a:endParaRPr lang="en-IN" dirty="0"/>
                    </a:p>
                  </a:txBody>
                  <a:tcPr/>
                </a:tc>
                <a:tc>
                  <a:txBody>
                    <a:bodyPr/>
                    <a:lstStyle/>
                    <a:p>
                      <a:pPr algn="ctr"/>
                      <a:r>
                        <a:rPr lang="en-US" dirty="0"/>
                        <a:t>Author</a:t>
                      </a:r>
                      <a:endParaRPr lang="en-IN" dirty="0"/>
                    </a:p>
                  </a:txBody>
                  <a:tcPr/>
                </a:tc>
                <a:tc>
                  <a:txBody>
                    <a:bodyPr/>
                    <a:lstStyle/>
                    <a:p>
                      <a:pPr algn="ctr"/>
                      <a:r>
                        <a:rPr lang="en-US" dirty="0"/>
                        <a:t>Description</a:t>
                      </a:r>
                      <a:endParaRPr lang="en-IN" dirty="0"/>
                    </a:p>
                  </a:txBody>
                  <a:tcPr/>
                </a:tc>
                <a:tc>
                  <a:txBody>
                    <a:bodyPr/>
                    <a:lstStyle/>
                    <a:p>
                      <a:pPr algn="ctr"/>
                      <a:r>
                        <a:rPr lang="en-US" dirty="0"/>
                        <a:t>Gaps</a:t>
                      </a:r>
                      <a:endParaRPr lang="en-IN" dirty="0"/>
                    </a:p>
                  </a:txBody>
                  <a:tcPr/>
                </a:tc>
                <a:extLst>
                  <a:ext uri="{0D108BD9-81ED-4DB2-BD59-A6C34878D82A}">
                    <a16:rowId xmlns:a16="http://schemas.microsoft.com/office/drawing/2014/main" val="3741300067"/>
                  </a:ext>
                </a:extLst>
              </a:tr>
              <a:tr h="370840">
                <a:tc>
                  <a:txBody>
                    <a:bodyPr/>
                    <a:lstStyle/>
                    <a:p>
                      <a:pPr algn="ctr"/>
                      <a:r>
                        <a:rPr lang="en-IN" i="0" dirty="0">
                          <a:latin typeface="Times New Roman"/>
                        </a:rPr>
                        <a:t>Gesture Recognition Based Virtual Mouse and Keyboard</a:t>
                      </a:r>
                      <a:endParaRPr lang="en-IN" sz="1800" b="0" i="0" u="none" strike="noStrike" noProof="0" dirty="0"/>
                    </a:p>
                    <a:p>
                      <a:pPr lvl="0" algn="ctr">
                        <a:buNone/>
                      </a:pPr>
                      <a:endParaRPr lang="en-US" sz="1800" b="0" i="0" u="none" strike="noStrike" noProof="0">
                        <a:latin typeface="Times New Roman"/>
                      </a:endParaRPr>
                    </a:p>
                    <a:p>
                      <a:pPr lvl="0" algn="ctr">
                        <a:buNone/>
                      </a:pPr>
                      <a:r>
                        <a:rPr lang="en-US" sz="1800" b="0" i="0" u="none" strike="noStrike" noProof="0" dirty="0">
                          <a:latin typeface="Times New Roman"/>
                        </a:rPr>
                        <a:t>4th International Conference on Trends in Electronics and Informatics (ICOEI)(48184)</a:t>
                      </a:r>
                      <a:endParaRPr lang="en-IN" sz="1800" b="0" i="0" u="none" strike="noStrike" noProof="0" dirty="0"/>
                    </a:p>
                    <a:p>
                      <a:pPr lvl="0" algn="ctr">
                        <a:buNone/>
                      </a:pPr>
                      <a:endParaRPr lang="en-US" sz="1800" b="0" i="0" u="none" strike="noStrike" noProof="0">
                        <a:latin typeface="Times New Roman"/>
                      </a:endParaRPr>
                    </a:p>
                    <a:p>
                      <a:pPr lvl="0" algn="ctr">
                        <a:buNone/>
                      </a:pPr>
                      <a:r>
                        <a:rPr lang="en-US" sz="1800" b="0" i="0" u="none" strike="noStrike" noProof="0" dirty="0">
                          <a:latin typeface="Times New Roman"/>
                        </a:rPr>
                        <a:t>2020</a:t>
                      </a:r>
                      <a:endParaRPr lang="en-IN" sz="1800" b="0" i="0" u="none" strike="noStrike" noProof="0" dirty="0"/>
                    </a:p>
                    <a:p>
                      <a:pPr algn="ctr"/>
                      <a:endParaRPr lang="en-IN">
                        <a:latin typeface="Times New Roman"/>
                      </a:endParaRPr>
                    </a:p>
                  </a:txBody>
                  <a:tcPr/>
                </a:tc>
                <a:tc>
                  <a:txBody>
                    <a:bodyPr/>
                    <a:lstStyle/>
                    <a:p>
                      <a:pPr lvl="0" algn="ctr">
                        <a:buNone/>
                      </a:pPr>
                      <a:r>
                        <a:rPr lang="en-IN" sz="1800" b="0" i="0" u="none" strike="noStrike" noProof="0" dirty="0" err="1">
                          <a:latin typeface="Times New Roman"/>
                        </a:rPr>
                        <a:t>Sugnik</a:t>
                      </a:r>
                      <a:r>
                        <a:rPr lang="en-IN" sz="1800" b="0" i="0" u="none" strike="noStrike" noProof="0" dirty="0">
                          <a:latin typeface="Times New Roman"/>
                        </a:rPr>
                        <a:t> Roy Chowdhury; Sumit Pathak; M.D. Anto Praveena</a:t>
                      </a:r>
                      <a:endParaRPr lang="en-US" dirty="0">
                        <a:latin typeface="Times New Roman"/>
                      </a:endParaRPr>
                    </a:p>
                  </a:txBody>
                  <a:tcPr/>
                </a:tc>
                <a:tc>
                  <a:txBody>
                    <a:bodyPr/>
                    <a:lstStyle/>
                    <a:p>
                      <a:pPr lvl="0" algn="ctr">
                        <a:buNone/>
                      </a:pPr>
                      <a:r>
                        <a:rPr lang="en-IN" sz="1800" b="0" i="0" u="none" strike="noStrike" noProof="0" dirty="0">
                          <a:latin typeface="Times New Roman"/>
                        </a:rPr>
                        <a:t>In this project, computer vision is used in creating an Optical mouse and keyboard using hand gestures. The process of skin segmentation is utilized to separate the colour/image of hand with its background.</a:t>
                      </a:r>
                      <a:endParaRPr lang="en-US" dirty="0">
                        <a:latin typeface="Times New Roman"/>
                      </a:endParaRPr>
                    </a:p>
                  </a:txBody>
                  <a:tcPr/>
                </a:tc>
                <a:tc>
                  <a:txBody>
                    <a:bodyPr/>
                    <a:lstStyle/>
                    <a:p>
                      <a:pPr lvl="0" algn="ctr">
                        <a:buNone/>
                      </a:pPr>
                      <a:r>
                        <a:rPr lang="en-IN" sz="1800" b="0" i="0" u="none" strike="noStrike" noProof="0" dirty="0">
                          <a:latin typeface="Times New Roman"/>
                        </a:rPr>
                        <a:t>Mouse clicks are not intuitive, Custom gestures mapped to certain actions (shortcuts).</a:t>
                      </a:r>
                      <a:endParaRPr lang="en-US" dirty="0">
                        <a:latin typeface="Times New Roman"/>
                      </a:endParaRPr>
                    </a:p>
                  </a:txBody>
                  <a:tcPr/>
                </a:tc>
                <a:extLst>
                  <a:ext uri="{0D108BD9-81ED-4DB2-BD59-A6C34878D82A}">
                    <a16:rowId xmlns:a16="http://schemas.microsoft.com/office/drawing/2014/main" val="103017540"/>
                  </a:ext>
                </a:extLst>
              </a:tr>
            </a:tbl>
          </a:graphicData>
        </a:graphic>
      </p:graphicFrame>
      <p:sp>
        <p:nvSpPr>
          <p:cNvPr id="3" name="Slide Number Placeholder 2">
            <a:extLst>
              <a:ext uri="{FF2B5EF4-FFF2-40B4-BE49-F238E27FC236}">
                <a16:creationId xmlns:a16="http://schemas.microsoft.com/office/drawing/2014/main" id="{D11AD066-31F5-6C9E-1D1B-697660EE4627}"/>
              </a:ext>
            </a:extLst>
          </p:cNvPr>
          <p:cNvSpPr>
            <a:spLocks noGrp="1"/>
          </p:cNvSpPr>
          <p:nvPr>
            <p:ph type="sldNum" sz="quarter" idx="12"/>
          </p:nvPr>
        </p:nvSpPr>
        <p:spPr/>
        <p:txBody>
          <a:bodyPr/>
          <a:lstStyle/>
          <a:p>
            <a:fld id="{3DE82C6F-0FAC-4804-A75F-EAF5CBB8FE58}" type="slidenum">
              <a:rPr lang="en-IN" smtClean="0"/>
              <a:t>9</a:t>
            </a:fld>
            <a:endParaRPr lang="en-IN"/>
          </a:p>
        </p:txBody>
      </p:sp>
      <p:pic>
        <p:nvPicPr>
          <p:cNvPr id="6" name="Picture 2">
            <a:extLst>
              <a:ext uri="{FF2B5EF4-FFF2-40B4-BE49-F238E27FC236}">
                <a16:creationId xmlns:a16="http://schemas.microsoft.com/office/drawing/2014/main" id="{2FA17C21-8A34-6B97-E721-52B584AD2D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5929" y="9427"/>
            <a:ext cx="1888103" cy="90497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DF6AAE72-48FB-FC24-8864-5068A077B601}"/>
              </a:ext>
            </a:extLst>
          </p:cNvPr>
          <p:cNvSpPr>
            <a:spLocks noGrp="1"/>
          </p:cNvSpPr>
          <p:nvPr>
            <p:ph type="title"/>
          </p:nvPr>
        </p:nvSpPr>
        <p:spPr>
          <a:xfrm>
            <a:off x="838200" y="365125"/>
            <a:ext cx="10515600" cy="1325563"/>
          </a:xfrm>
        </p:spPr>
        <p:txBody>
          <a:bodyPr>
            <a:normAutofit/>
          </a:bodyPr>
          <a:lstStyle/>
          <a:p>
            <a:r>
              <a:rPr lang="en-US" sz="3600"/>
              <a:t>Literature Survey Cont..</a:t>
            </a:r>
            <a:endParaRPr lang="en-IN" sz="3600">
              <a:ea typeface="Calibri Light"/>
              <a:cs typeface="Calibri Light"/>
            </a:endParaRPr>
          </a:p>
        </p:txBody>
      </p:sp>
      <p:sp>
        <p:nvSpPr>
          <p:cNvPr id="12" name="Footer Placeholder 11">
            <a:extLst>
              <a:ext uri="{FF2B5EF4-FFF2-40B4-BE49-F238E27FC236}">
                <a16:creationId xmlns:a16="http://schemas.microsoft.com/office/drawing/2014/main" id="{3284A426-CB1A-76D4-ED80-964306AE564C}"/>
              </a:ext>
            </a:extLst>
          </p:cNvPr>
          <p:cNvSpPr>
            <a:spLocks noGrp="1"/>
          </p:cNvSpPr>
          <p:nvPr>
            <p:ph type="ftr" sz="quarter" idx="11"/>
          </p:nvPr>
        </p:nvSpPr>
        <p:spPr/>
        <p:txBody>
          <a:bodyPr/>
          <a:lstStyle/>
          <a:p>
            <a:r>
              <a:rPr lang="en-US" dirty="0"/>
              <a:t>30-12-2022</a:t>
            </a:r>
            <a:endParaRPr lang="en-US" dirty="0"/>
          </a:p>
        </p:txBody>
      </p:sp>
    </p:spTree>
    <p:extLst>
      <p:ext uri="{BB962C8B-B14F-4D97-AF65-F5344CB8AC3E}">
        <p14:creationId xmlns:p14="http://schemas.microsoft.com/office/powerpoint/2010/main" val="339472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1374</TotalTime>
  <Words>1655</Words>
  <Application>Microsoft Office PowerPoint</Application>
  <PresentationFormat>Widescreen</PresentationFormat>
  <Paragraphs>250</Paragraphs>
  <Slides>26</Slides>
  <Notes>8</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A Real-Time Human Computer Interaction using Hand Gestures in OpenCV</vt:lpstr>
      <vt:lpstr>Contents</vt:lpstr>
      <vt:lpstr>Abstract</vt:lpstr>
      <vt:lpstr>Introduction</vt:lpstr>
      <vt:lpstr>Motivation</vt:lpstr>
      <vt:lpstr>Objective </vt:lpstr>
      <vt:lpstr>Problem Statement</vt:lpstr>
      <vt:lpstr>Literature Survey </vt:lpstr>
      <vt:lpstr>Literature Survey Cont..</vt:lpstr>
      <vt:lpstr>Literature Survey Cont..</vt:lpstr>
      <vt:lpstr>Literature Survey Cont..</vt:lpstr>
      <vt:lpstr>Literature Survey Cont..</vt:lpstr>
      <vt:lpstr>Literature Survey Cont..</vt:lpstr>
      <vt:lpstr>Literature Survey Cont..</vt:lpstr>
      <vt:lpstr>Summary of Literature Survey</vt:lpstr>
      <vt:lpstr>Software/Tools Requirement</vt:lpstr>
      <vt:lpstr>Architecture</vt:lpstr>
      <vt:lpstr>Testing</vt:lpstr>
      <vt:lpstr>Results</vt:lpstr>
      <vt:lpstr>Results</vt:lpstr>
      <vt:lpstr>Results</vt:lpstr>
      <vt:lpstr>PowerPoint Presentation</vt:lpstr>
      <vt:lpstr>Conclusion and Future Scope</vt:lpstr>
      <vt:lpstr>Status of the project work Publication</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dc:creator>NIRANJAN D K</dc:creator>
  <cp:lastModifiedBy>satwik k</cp:lastModifiedBy>
  <cp:revision>197</cp:revision>
  <dcterms:created xsi:type="dcterms:W3CDTF">2022-08-23T04:36:18Z</dcterms:created>
  <dcterms:modified xsi:type="dcterms:W3CDTF">2022-12-29T19:00:59Z</dcterms:modified>
</cp:coreProperties>
</file>